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 id="2147483660"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Lst>
  <p:sldSz cy="6858000" cx="9144000"/>
  <p:notesSz cx="7010400" cy="92964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GoogleSlidesCustomDataVersion2">
      <go:slidesCustomData xmlns:go="http://customooxmlschemas.google.com/" r:id="rId19" roundtripDataSignature="AMtx7mje5oS1U2jvcdMfo5KHqmkLbk6fH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5" Type="http://schemas.openxmlformats.org/officeDocument/2006/relationships/slideMaster" Target="slideMasters/slideMaster2.xml"/><Relationship Id="rId19" Type="http://customschemas.google.com/relationships/presentationmetadata" Target="metadata"/><Relationship Id="rId6" Type="http://schemas.openxmlformats.org/officeDocument/2006/relationships/notesMaster" Target="notesMasters/notesMaster1.xml"/><Relationship Id="rId18" Type="http://schemas.openxmlformats.org/officeDocument/2006/relationships/slide" Target="slides/slide12.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4820"/>
          </a:xfrm>
          <a:prstGeom prst="rect">
            <a:avLst/>
          </a:prstGeom>
          <a:noFill/>
          <a:ln>
            <a:noFill/>
          </a:ln>
        </p:spPr>
        <p:txBody>
          <a:bodyPr anchorCtr="0" anchor="t" bIns="46550" lIns="93150" spcFirstLastPara="1" rIns="93150" wrap="square" tIns="4655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4820"/>
          </a:xfrm>
          <a:prstGeom prst="rect">
            <a:avLst/>
          </a:prstGeom>
          <a:noFill/>
          <a:ln>
            <a:noFill/>
          </a:ln>
        </p:spPr>
        <p:txBody>
          <a:bodyPr anchorCtr="0" anchor="t" bIns="46550" lIns="93150" spcFirstLastPara="1" rIns="93150" wrap="square" tIns="4655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15790"/>
            <a:ext cx="5608320" cy="4183380"/>
          </a:xfrm>
          <a:prstGeom prst="rect">
            <a:avLst/>
          </a:prstGeom>
          <a:noFill/>
          <a:ln>
            <a:noFill/>
          </a:ln>
        </p:spPr>
        <p:txBody>
          <a:bodyPr anchorCtr="0" anchor="t" bIns="46550" lIns="93150" spcFirstLastPara="1" rIns="93150" wrap="square" tIns="4655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4820"/>
          </a:xfrm>
          <a:prstGeom prst="rect">
            <a:avLst/>
          </a:prstGeom>
          <a:noFill/>
          <a:ln>
            <a:noFill/>
          </a:ln>
        </p:spPr>
        <p:txBody>
          <a:bodyPr anchorCtr="0" anchor="b" bIns="46550" lIns="93150" spcFirstLastPara="1" rIns="93150" wrap="square" tIns="4655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4820"/>
          </a:xfrm>
          <a:prstGeom prst="rect">
            <a:avLst/>
          </a:prstGeom>
          <a:noFill/>
          <a:ln>
            <a:noFill/>
          </a:ln>
        </p:spPr>
        <p:txBody>
          <a:bodyPr anchorCtr="0" anchor="b" bIns="46550" lIns="93150" spcFirstLastPara="1" rIns="93150" wrap="square" tIns="4655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KiPuklu41tw" TargetMode="Externa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p1: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1" name="Google Shape;131;p1:notes"/>
          <p:cNvSpPr txBox="1"/>
          <p:nvPr>
            <p:ph idx="1" type="body"/>
          </p:nvPr>
        </p:nvSpPr>
        <p:spPr>
          <a:xfrm>
            <a:off x="701040" y="4415790"/>
            <a:ext cx="5608320" cy="4183380"/>
          </a:xfrm>
          <a:prstGeom prst="rect">
            <a:avLst/>
          </a:prstGeom>
          <a:noFill/>
          <a:ln>
            <a:noFill/>
          </a:ln>
        </p:spPr>
        <p:txBody>
          <a:bodyPr anchorCtr="0" anchor="t" bIns="46550" lIns="93150" spcFirstLastPara="1" rIns="93150" wrap="square" tIns="46550">
            <a:noAutofit/>
          </a:bodyPr>
          <a:lstStyle/>
          <a:p>
            <a:pPr indent="0" lvl="0" marL="0" rtl="0" algn="l">
              <a:lnSpc>
                <a:spcPct val="100000"/>
              </a:lnSpc>
              <a:spcBef>
                <a:spcPts val="0"/>
              </a:spcBef>
              <a:spcAft>
                <a:spcPts val="0"/>
              </a:spcAft>
              <a:buSzPts val="1400"/>
              <a:buNone/>
            </a:pPr>
            <a:r>
              <a:t/>
            </a:r>
            <a:endParaRPr/>
          </a:p>
        </p:txBody>
      </p:sp>
      <p:sp>
        <p:nvSpPr>
          <p:cNvPr id="132" name="Google Shape;132;p1:notes"/>
          <p:cNvSpPr txBox="1"/>
          <p:nvPr>
            <p:ph idx="12" type="sldNum"/>
          </p:nvPr>
        </p:nvSpPr>
        <p:spPr>
          <a:xfrm>
            <a:off x="3970938" y="8829967"/>
            <a:ext cx="3037840" cy="464820"/>
          </a:xfrm>
          <a:prstGeom prst="rect">
            <a:avLst/>
          </a:prstGeom>
          <a:noFill/>
          <a:ln>
            <a:noFill/>
          </a:ln>
        </p:spPr>
        <p:txBody>
          <a:bodyPr anchorCtr="0" anchor="b" bIns="46550" lIns="93150" spcFirstLastPara="1" rIns="93150" wrap="square" tIns="4655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p7:notes"/>
          <p:cNvSpPr txBox="1"/>
          <p:nvPr>
            <p:ph idx="1" type="body"/>
          </p:nvPr>
        </p:nvSpPr>
        <p:spPr>
          <a:xfrm>
            <a:off x="701040" y="4415790"/>
            <a:ext cx="5608320" cy="4183380"/>
          </a:xfrm>
          <a:prstGeom prst="rect">
            <a:avLst/>
          </a:prstGeom>
          <a:noFill/>
          <a:ln>
            <a:noFill/>
          </a:ln>
        </p:spPr>
        <p:txBody>
          <a:bodyPr anchorCtr="0" anchor="t" bIns="46550" lIns="93150" spcFirstLastPara="1" rIns="93150" wrap="square" tIns="46550">
            <a:noAutofit/>
          </a:bodyPr>
          <a:lstStyle/>
          <a:p>
            <a:pPr indent="0" lvl="0" marL="0" rtl="0" algn="l">
              <a:lnSpc>
                <a:spcPct val="100000"/>
              </a:lnSpc>
              <a:spcBef>
                <a:spcPts val="0"/>
              </a:spcBef>
              <a:spcAft>
                <a:spcPts val="0"/>
              </a:spcAft>
              <a:buSzPts val="1400"/>
              <a:buNone/>
            </a:pPr>
            <a:r>
              <a:t/>
            </a:r>
            <a:endParaRPr/>
          </a:p>
        </p:txBody>
      </p:sp>
      <p:sp>
        <p:nvSpPr>
          <p:cNvPr id="296" name="Google Shape;296;p7: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0" name="Shape 310"/>
        <p:cNvGrpSpPr/>
        <p:nvPr/>
      </p:nvGrpSpPr>
      <p:grpSpPr>
        <a:xfrm>
          <a:off x="0" y="0"/>
          <a:ext cx="0" cy="0"/>
          <a:chOff x="0" y="0"/>
          <a:chExt cx="0" cy="0"/>
        </a:xfrm>
      </p:grpSpPr>
      <p:sp>
        <p:nvSpPr>
          <p:cNvPr id="311" name="Google Shape;311;g31669d5dc48_0_383:notes"/>
          <p:cNvSpPr txBox="1"/>
          <p:nvPr>
            <p:ph idx="1" type="body"/>
          </p:nvPr>
        </p:nvSpPr>
        <p:spPr>
          <a:xfrm>
            <a:off x="701040" y="4415790"/>
            <a:ext cx="5608200" cy="4183500"/>
          </a:xfrm>
          <a:prstGeom prst="rect">
            <a:avLst/>
          </a:prstGeom>
          <a:noFill/>
          <a:ln>
            <a:noFill/>
          </a:ln>
        </p:spPr>
        <p:txBody>
          <a:bodyPr anchorCtr="0" anchor="t" bIns="46550" lIns="93150" spcFirstLastPara="1" rIns="93150" wrap="square" tIns="46550">
            <a:noAutofit/>
          </a:bodyPr>
          <a:lstStyle/>
          <a:p>
            <a:pPr indent="0" lvl="0" marL="0" rtl="0" algn="l">
              <a:lnSpc>
                <a:spcPct val="107916"/>
              </a:lnSpc>
              <a:spcBef>
                <a:spcPts val="0"/>
              </a:spcBef>
              <a:spcAft>
                <a:spcPts val="0"/>
              </a:spcAft>
              <a:buSzPts val="1400"/>
              <a:buNone/>
            </a:pPr>
            <a:r>
              <a:rPr lang="en-US"/>
              <a:t>Watch David Harewood interview below </a:t>
            </a:r>
            <a:endParaRPr/>
          </a:p>
          <a:p>
            <a:pPr indent="0" lvl="0" marL="0" rtl="0" algn="l">
              <a:lnSpc>
                <a:spcPct val="107916"/>
              </a:lnSpc>
              <a:spcBef>
                <a:spcPts val="0"/>
              </a:spcBef>
              <a:spcAft>
                <a:spcPts val="0"/>
              </a:spcAft>
              <a:buSzPts val="1400"/>
              <a:buNone/>
            </a:pPr>
            <a:r>
              <a:rPr lang="en-US" u="sng">
                <a:solidFill>
                  <a:schemeClr val="hlink"/>
                </a:solidFill>
                <a:hlinkClick r:id="rId2"/>
              </a:rPr>
              <a:t>https://www.youtube.com/watch?v=KiPuklu41tw</a:t>
            </a:r>
            <a:r>
              <a:rPr lang="en-US"/>
              <a:t> - 3 mins in </a:t>
            </a:r>
            <a:endParaRPr/>
          </a:p>
        </p:txBody>
      </p:sp>
      <p:sp>
        <p:nvSpPr>
          <p:cNvPr id="312" name="Google Shape;312;g31669d5dc48_0_383:notes"/>
          <p:cNvSpPr/>
          <p:nvPr>
            <p:ph idx="2" type="sldImg"/>
          </p:nvPr>
        </p:nvSpPr>
        <p:spPr>
          <a:xfrm>
            <a:off x="1181117" y="696913"/>
            <a:ext cx="4648200" cy="34863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g31669d5dc48_0_256:notes"/>
          <p:cNvSpPr/>
          <p:nvPr>
            <p:ph idx="2" type="sldImg"/>
          </p:nvPr>
        </p:nvSpPr>
        <p:spPr>
          <a:xfrm>
            <a:off x="1168707" y="697230"/>
            <a:ext cx="4673700" cy="34863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7" name="Google Shape;327;g31669d5dc48_0_256:notes"/>
          <p:cNvSpPr txBox="1"/>
          <p:nvPr>
            <p:ph idx="1" type="body"/>
          </p:nvPr>
        </p:nvSpPr>
        <p:spPr>
          <a:xfrm>
            <a:off x="701040" y="4415790"/>
            <a:ext cx="5608200" cy="4183500"/>
          </a:xfrm>
          <a:prstGeom prst="rect">
            <a:avLst/>
          </a:prstGeom>
          <a:noFill/>
          <a:ln>
            <a:noFill/>
          </a:ln>
        </p:spPr>
        <p:txBody>
          <a:bodyPr anchorCtr="0" anchor="t" bIns="93275" lIns="93275" spcFirstLastPara="1" rIns="93275" wrap="square" tIns="93275">
            <a:noAutofit/>
          </a:bodyPr>
          <a:lstStyle/>
          <a:p>
            <a:pPr indent="0" lvl="0" marL="457200" rtl="0" algn="l">
              <a:lnSpc>
                <a:spcPct val="100000"/>
              </a:lnSpc>
              <a:spcBef>
                <a:spcPts val="0"/>
              </a:spcBef>
              <a:spcAft>
                <a:spcPts val="0"/>
              </a:spcAft>
              <a:buSzPts val="14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2:notes"/>
          <p:cNvSpPr txBox="1"/>
          <p:nvPr>
            <p:ph idx="1" type="body"/>
          </p:nvPr>
        </p:nvSpPr>
        <p:spPr>
          <a:xfrm>
            <a:off x="701040" y="4415790"/>
            <a:ext cx="5608320" cy="4183380"/>
          </a:xfrm>
          <a:prstGeom prst="rect">
            <a:avLst/>
          </a:prstGeom>
          <a:noFill/>
          <a:ln>
            <a:noFill/>
          </a:ln>
        </p:spPr>
        <p:txBody>
          <a:bodyPr anchorCtr="0" anchor="t" bIns="46550" lIns="93150" spcFirstLastPara="1" rIns="93150" wrap="square" tIns="46550">
            <a:noAutofit/>
          </a:bodyPr>
          <a:lstStyle/>
          <a:p>
            <a:pPr indent="0" lvl="0" marL="0" rtl="0" algn="l">
              <a:lnSpc>
                <a:spcPct val="100000"/>
              </a:lnSpc>
              <a:spcBef>
                <a:spcPts val="0"/>
              </a:spcBef>
              <a:spcAft>
                <a:spcPts val="0"/>
              </a:spcAft>
              <a:buSzPts val="1400"/>
              <a:buNone/>
            </a:pPr>
            <a:r>
              <a:rPr lang="en-US"/>
              <a:t>Notes for teachers </a:t>
            </a:r>
            <a:endParaRPr/>
          </a:p>
        </p:txBody>
      </p:sp>
      <p:sp>
        <p:nvSpPr>
          <p:cNvPr id="152" name="Google Shape;152;p2: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p3:notes"/>
          <p:cNvSpPr txBox="1"/>
          <p:nvPr>
            <p:ph idx="1" type="body"/>
          </p:nvPr>
        </p:nvSpPr>
        <p:spPr>
          <a:xfrm>
            <a:off x="701040" y="4415790"/>
            <a:ext cx="5608320" cy="4183380"/>
          </a:xfrm>
          <a:prstGeom prst="rect">
            <a:avLst/>
          </a:prstGeom>
          <a:noFill/>
          <a:ln>
            <a:noFill/>
          </a:ln>
        </p:spPr>
        <p:txBody>
          <a:bodyPr anchorCtr="0" anchor="t" bIns="46550" lIns="93150" spcFirstLastPara="1" rIns="93150" wrap="square" tIns="46550">
            <a:noAutofit/>
          </a:bodyPr>
          <a:lstStyle/>
          <a:p>
            <a:pPr indent="0" lvl="0" marL="0" rtl="0" algn="l">
              <a:lnSpc>
                <a:spcPct val="100000"/>
              </a:lnSpc>
              <a:spcBef>
                <a:spcPts val="0"/>
              </a:spcBef>
              <a:spcAft>
                <a:spcPts val="0"/>
              </a:spcAft>
              <a:buSzPts val="1400"/>
              <a:buNone/>
            </a:pPr>
            <a:r>
              <a:t/>
            </a:r>
            <a:endParaRPr/>
          </a:p>
        </p:txBody>
      </p:sp>
      <p:sp>
        <p:nvSpPr>
          <p:cNvPr id="166" name="Google Shape;166;p3: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31669d5dc48_0_1:notes"/>
          <p:cNvSpPr txBox="1"/>
          <p:nvPr>
            <p:ph idx="1" type="body"/>
          </p:nvPr>
        </p:nvSpPr>
        <p:spPr>
          <a:xfrm>
            <a:off x="701040" y="4415790"/>
            <a:ext cx="5608200" cy="4183500"/>
          </a:xfrm>
          <a:prstGeom prst="rect">
            <a:avLst/>
          </a:prstGeom>
          <a:noFill/>
          <a:ln>
            <a:noFill/>
          </a:ln>
        </p:spPr>
        <p:txBody>
          <a:bodyPr anchorCtr="0" anchor="t" bIns="46550" lIns="93150" spcFirstLastPara="1" rIns="93150" wrap="square" tIns="46550">
            <a:noAutofit/>
          </a:bodyPr>
          <a:lstStyle/>
          <a:p>
            <a:pPr indent="0" lvl="0" marL="0" rtl="0" algn="l">
              <a:lnSpc>
                <a:spcPct val="100000"/>
              </a:lnSpc>
              <a:spcBef>
                <a:spcPts val="0"/>
              </a:spcBef>
              <a:spcAft>
                <a:spcPts val="0"/>
              </a:spcAft>
              <a:buSzPts val="1400"/>
              <a:buNone/>
            </a:pPr>
            <a:r>
              <a:t/>
            </a:r>
            <a:endParaRPr/>
          </a:p>
        </p:txBody>
      </p:sp>
      <p:sp>
        <p:nvSpPr>
          <p:cNvPr id="182" name="Google Shape;182;g31669d5dc48_0_1:notes"/>
          <p:cNvSpPr/>
          <p:nvPr>
            <p:ph idx="2" type="sldImg"/>
          </p:nvPr>
        </p:nvSpPr>
        <p:spPr>
          <a:xfrm>
            <a:off x="1181100" y="696913"/>
            <a:ext cx="4648200" cy="34863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p4:notes"/>
          <p:cNvSpPr txBox="1"/>
          <p:nvPr>
            <p:ph idx="1" type="body"/>
          </p:nvPr>
        </p:nvSpPr>
        <p:spPr>
          <a:xfrm>
            <a:off x="701040" y="4415790"/>
            <a:ext cx="5608320" cy="4183380"/>
          </a:xfrm>
          <a:prstGeom prst="rect">
            <a:avLst/>
          </a:prstGeom>
          <a:noFill/>
          <a:ln>
            <a:noFill/>
          </a:ln>
        </p:spPr>
        <p:txBody>
          <a:bodyPr anchorCtr="0" anchor="t" bIns="46550" lIns="93150" spcFirstLastPara="1" rIns="93150" wrap="square" tIns="46550">
            <a:noAutofit/>
          </a:bodyPr>
          <a:lstStyle/>
          <a:p>
            <a:pPr indent="0" lvl="0" marL="0" rtl="0" algn="l">
              <a:lnSpc>
                <a:spcPct val="100000"/>
              </a:lnSpc>
              <a:spcBef>
                <a:spcPts val="0"/>
              </a:spcBef>
              <a:spcAft>
                <a:spcPts val="0"/>
              </a:spcAft>
              <a:buSzPts val="1400"/>
              <a:buNone/>
            </a:pPr>
            <a:r>
              <a:t/>
            </a:r>
            <a:endParaRPr/>
          </a:p>
        </p:txBody>
      </p:sp>
      <p:sp>
        <p:nvSpPr>
          <p:cNvPr id="190" name="Google Shape;190;p4: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p5:notes"/>
          <p:cNvSpPr txBox="1"/>
          <p:nvPr>
            <p:ph idx="1" type="body"/>
          </p:nvPr>
        </p:nvSpPr>
        <p:spPr>
          <a:xfrm>
            <a:off x="701040" y="4415790"/>
            <a:ext cx="5608320" cy="4183380"/>
          </a:xfrm>
          <a:prstGeom prst="rect">
            <a:avLst/>
          </a:prstGeom>
          <a:noFill/>
          <a:ln>
            <a:noFill/>
          </a:ln>
        </p:spPr>
        <p:txBody>
          <a:bodyPr anchorCtr="0" anchor="t" bIns="46550" lIns="93150" spcFirstLastPara="1" rIns="93150" wrap="square" tIns="46550">
            <a:noAutofit/>
          </a:bodyPr>
          <a:lstStyle/>
          <a:p>
            <a:pPr indent="0" lvl="0" marL="0" rtl="0" algn="l">
              <a:lnSpc>
                <a:spcPct val="100000"/>
              </a:lnSpc>
              <a:spcBef>
                <a:spcPts val="0"/>
              </a:spcBef>
              <a:spcAft>
                <a:spcPts val="0"/>
              </a:spcAft>
              <a:buSzPts val="1400"/>
              <a:buNone/>
            </a:pPr>
            <a:r>
              <a:t/>
            </a:r>
            <a:endParaRPr/>
          </a:p>
        </p:txBody>
      </p:sp>
      <p:sp>
        <p:nvSpPr>
          <p:cNvPr id="208" name="Google Shape;208;p5: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p6:notes"/>
          <p:cNvSpPr txBox="1"/>
          <p:nvPr>
            <p:ph idx="1" type="body"/>
          </p:nvPr>
        </p:nvSpPr>
        <p:spPr>
          <a:xfrm>
            <a:off x="701040" y="4415790"/>
            <a:ext cx="5608320" cy="4183380"/>
          </a:xfrm>
          <a:prstGeom prst="rect">
            <a:avLst/>
          </a:prstGeom>
          <a:noFill/>
          <a:ln>
            <a:noFill/>
          </a:ln>
        </p:spPr>
        <p:txBody>
          <a:bodyPr anchorCtr="0" anchor="t" bIns="46550" lIns="93150" spcFirstLastPara="1" rIns="93150" wrap="square" tIns="46550">
            <a:noAutofit/>
          </a:bodyPr>
          <a:lstStyle/>
          <a:p>
            <a:pPr indent="0" lvl="0" marL="0" rtl="0" algn="l">
              <a:lnSpc>
                <a:spcPct val="100000"/>
              </a:lnSpc>
              <a:spcBef>
                <a:spcPts val="0"/>
              </a:spcBef>
              <a:spcAft>
                <a:spcPts val="0"/>
              </a:spcAft>
              <a:buSzPts val="1400"/>
              <a:buNone/>
            </a:pPr>
            <a:r>
              <a:t/>
            </a:r>
            <a:endParaRPr/>
          </a:p>
        </p:txBody>
      </p:sp>
      <p:sp>
        <p:nvSpPr>
          <p:cNvPr id="217" name="Google Shape;217;p6:notes"/>
          <p:cNvSpPr/>
          <p:nvPr>
            <p:ph idx="2" type="sldImg"/>
          </p:nvPr>
        </p:nvSpPr>
        <p:spPr>
          <a:xfrm>
            <a:off x="1181100" y="696913"/>
            <a:ext cx="46482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g31669d5dc48_0_41:notes"/>
          <p:cNvSpPr/>
          <p:nvPr>
            <p:ph idx="2" type="sldImg"/>
          </p:nvPr>
        </p:nvSpPr>
        <p:spPr>
          <a:xfrm>
            <a:off x="1168707" y="697230"/>
            <a:ext cx="4673700" cy="34863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7" name="Google Shape;227;g31669d5dc48_0_41:notes"/>
          <p:cNvSpPr txBox="1"/>
          <p:nvPr>
            <p:ph idx="1" type="body"/>
          </p:nvPr>
        </p:nvSpPr>
        <p:spPr>
          <a:xfrm>
            <a:off x="701040" y="4415790"/>
            <a:ext cx="5608200" cy="4183500"/>
          </a:xfrm>
          <a:prstGeom prst="rect">
            <a:avLst/>
          </a:prstGeom>
          <a:noFill/>
          <a:ln>
            <a:noFill/>
          </a:ln>
        </p:spPr>
        <p:txBody>
          <a:bodyPr anchorCtr="0" anchor="t" bIns="93275" lIns="93275" spcFirstLastPara="1" rIns="93275" wrap="square" tIns="9327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g31669d5dc48_0_309:notes"/>
          <p:cNvSpPr/>
          <p:nvPr>
            <p:ph idx="2" type="sldImg"/>
          </p:nvPr>
        </p:nvSpPr>
        <p:spPr>
          <a:xfrm>
            <a:off x="1168707" y="697230"/>
            <a:ext cx="4673700" cy="34863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7" name="Google Shape;237;g31669d5dc48_0_309:notes"/>
          <p:cNvSpPr txBox="1"/>
          <p:nvPr>
            <p:ph idx="1" type="body"/>
          </p:nvPr>
        </p:nvSpPr>
        <p:spPr>
          <a:xfrm>
            <a:off x="701040" y="4415790"/>
            <a:ext cx="5608200" cy="4183500"/>
          </a:xfrm>
          <a:prstGeom prst="rect">
            <a:avLst/>
          </a:prstGeom>
          <a:noFill/>
          <a:ln>
            <a:noFill/>
          </a:ln>
        </p:spPr>
        <p:txBody>
          <a:bodyPr anchorCtr="0" anchor="t" bIns="93275" lIns="93275" spcFirstLastPara="1" rIns="93275" wrap="square" tIns="93275">
            <a:noAutofit/>
          </a:bodyPr>
          <a:lstStyle/>
          <a:p>
            <a:pPr indent="0" lvl="0" marL="457200" rtl="0" algn="l">
              <a:lnSpc>
                <a:spcPct val="100000"/>
              </a:lnSpc>
              <a:spcBef>
                <a:spcPts val="0"/>
              </a:spcBef>
              <a:spcAft>
                <a:spcPts val="0"/>
              </a:spcAft>
              <a:buSzPts val="14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12"/>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12"/>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p:txBody>
      </p:sp>
      <p:sp>
        <p:nvSpPr>
          <p:cNvPr id="18" name="Google Shape;18;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2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4" name="Google Shape;74;p2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5" name="Google Shape;75;p2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2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2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2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0" name="Google Shape;80;p2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81" name="Google Shape;81;p2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2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2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8" name="Shape 88"/>
        <p:cNvGrpSpPr/>
        <p:nvPr/>
      </p:nvGrpSpPr>
      <p:grpSpPr>
        <a:xfrm>
          <a:off x="0" y="0"/>
          <a:ext cx="0" cy="0"/>
          <a:chOff x="0" y="0"/>
          <a:chExt cx="0" cy="0"/>
        </a:xfrm>
      </p:grpSpPr>
      <p:sp>
        <p:nvSpPr>
          <p:cNvPr id="89" name="Google Shape;89;g31669d5dc48_0_266"/>
          <p:cNvSpPr txBox="1"/>
          <p:nvPr>
            <p:ph type="ctrTitle"/>
          </p:nvPr>
        </p:nvSpPr>
        <p:spPr>
          <a:xfrm>
            <a:off x="311708" y="992767"/>
            <a:ext cx="8520600" cy="27369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90" name="Google Shape;90;g31669d5dc48_0_266"/>
          <p:cNvSpPr txBox="1"/>
          <p:nvPr>
            <p:ph idx="1" type="subTitle"/>
          </p:nvPr>
        </p:nvSpPr>
        <p:spPr>
          <a:xfrm>
            <a:off x="311700" y="3778833"/>
            <a:ext cx="8520600" cy="10569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91" name="Google Shape;91;g31669d5dc48_0_266"/>
          <p:cNvSpPr txBox="1"/>
          <p:nvPr>
            <p:ph idx="12" type="sldNum"/>
          </p:nvPr>
        </p:nvSpPr>
        <p:spPr>
          <a:xfrm>
            <a:off x="8472458" y="6217623"/>
            <a:ext cx="548700" cy="5247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92" name="Shape 92"/>
        <p:cNvGrpSpPr/>
        <p:nvPr/>
      </p:nvGrpSpPr>
      <p:grpSpPr>
        <a:xfrm>
          <a:off x="0" y="0"/>
          <a:ext cx="0" cy="0"/>
          <a:chOff x="0" y="0"/>
          <a:chExt cx="0" cy="0"/>
        </a:xfrm>
      </p:grpSpPr>
      <p:sp>
        <p:nvSpPr>
          <p:cNvPr id="93" name="Google Shape;93;g31669d5dc48_0_270"/>
          <p:cNvSpPr txBox="1"/>
          <p:nvPr>
            <p:ph type="title"/>
          </p:nvPr>
        </p:nvSpPr>
        <p:spPr>
          <a:xfrm>
            <a:off x="311700" y="2867800"/>
            <a:ext cx="8520600" cy="11223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94" name="Google Shape;94;g31669d5dc48_0_270"/>
          <p:cNvSpPr txBox="1"/>
          <p:nvPr>
            <p:ph idx="12" type="sldNum"/>
          </p:nvPr>
        </p:nvSpPr>
        <p:spPr>
          <a:xfrm>
            <a:off x="8472458" y="6217623"/>
            <a:ext cx="548700" cy="5247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95" name="Shape 95"/>
        <p:cNvGrpSpPr/>
        <p:nvPr/>
      </p:nvGrpSpPr>
      <p:grpSpPr>
        <a:xfrm>
          <a:off x="0" y="0"/>
          <a:ext cx="0" cy="0"/>
          <a:chOff x="0" y="0"/>
          <a:chExt cx="0" cy="0"/>
        </a:xfrm>
      </p:grpSpPr>
      <p:sp>
        <p:nvSpPr>
          <p:cNvPr id="96" name="Google Shape;96;g31669d5dc48_0_273"/>
          <p:cNvSpPr txBox="1"/>
          <p:nvPr>
            <p:ph type="title"/>
          </p:nvPr>
        </p:nvSpPr>
        <p:spPr>
          <a:xfrm>
            <a:off x="311700" y="593367"/>
            <a:ext cx="8520600" cy="7635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97" name="Google Shape;97;g31669d5dc48_0_273"/>
          <p:cNvSpPr txBox="1"/>
          <p:nvPr>
            <p:ph idx="1" type="body"/>
          </p:nvPr>
        </p:nvSpPr>
        <p:spPr>
          <a:xfrm>
            <a:off x="311700" y="1536633"/>
            <a:ext cx="8520600" cy="45552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98" name="Google Shape;98;g31669d5dc48_0_273"/>
          <p:cNvSpPr txBox="1"/>
          <p:nvPr>
            <p:ph idx="12" type="sldNum"/>
          </p:nvPr>
        </p:nvSpPr>
        <p:spPr>
          <a:xfrm>
            <a:off x="8472458" y="6217623"/>
            <a:ext cx="548700" cy="5247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99" name="Shape 99"/>
        <p:cNvGrpSpPr/>
        <p:nvPr/>
      </p:nvGrpSpPr>
      <p:grpSpPr>
        <a:xfrm>
          <a:off x="0" y="0"/>
          <a:ext cx="0" cy="0"/>
          <a:chOff x="0" y="0"/>
          <a:chExt cx="0" cy="0"/>
        </a:xfrm>
      </p:grpSpPr>
      <p:sp>
        <p:nvSpPr>
          <p:cNvPr id="100" name="Google Shape;100;g31669d5dc48_0_277"/>
          <p:cNvSpPr txBox="1"/>
          <p:nvPr>
            <p:ph type="title"/>
          </p:nvPr>
        </p:nvSpPr>
        <p:spPr>
          <a:xfrm>
            <a:off x="311700" y="593367"/>
            <a:ext cx="8520600" cy="7635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01" name="Google Shape;101;g31669d5dc48_0_277"/>
          <p:cNvSpPr txBox="1"/>
          <p:nvPr>
            <p:ph idx="1" type="body"/>
          </p:nvPr>
        </p:nvSpPr>
        <p:spPr>
          <a:xfrm>
            <a:off x="311700" y="1536633"/>
            <a:ext cx="3999900" cy="45552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102" name="Google Shape;102;g31669d5dc48_0_277"/>
          <p:cNvSpPr txBox="1"/>
          <p:nvPr>
            <p:ph idx="2" type="body"/>
          </p:nvPr>
        </p:nvSpPr>
        <p:spPr>
          <a:xfrm>
            <a:off x="4832400" y="1536633"/>
            <a:ext cx="3999900" cy="45552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103" name="Google Shape;103;g31669d5dc48_0_277"/>
          <p:cNvSpPr txBox="1"/>
          <p:nvPr>
            <p:ph idx="12" type="sldNum"/>
          </p:nvPr>
        </p:nvSpPr>
        <p:spPr>
          <a:xfrm>
            <a:off x="8472458" y="6217623"/>
            <a:ext cx="548700" cy="5247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04" name="Shape 104"/>
        <p:cNvGrpSpPr/>
        <p:nvPr/>
      </p:nvGrpSpPr>
      <p:grpSpPr>
        <a:xfrm>
          <a:off x="0" y="0"/>
          <a:ext cx="0" cy="0"/>
          <a:chOff x="0" y="0"/>
          <a:chExt cx="0" cy="0"/>
        </a:xfrm>
      </p:grpSpPr>
      <p:sp>
        <p:nvSpPr>
          <p:cNvPr id="105" name="Google Shape;105;g31669d5dc48_0_282"/>
          <p:cNvSpPr txBox="1"/>
          <p:nvPr>
            <p:ph type="title"/>
          </p:nvPr>
        </p:nvSpPr>
        <p:spPr>
          <a:xfrm>
            <a:off x="311700" y="593367"/>
            <a:ext cx="8520600" cy="7635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06" name="Google Shape;106;g31669d5dc48_0_282"/>
          <p:cNvSpPr txBox="1"/>
          <p:nvPr>
            <p:ph idx="12" type="sldNum"/>
          </p:nvPr>
        </p:nvSpPr>
        <p:spPr>
          <a:xfrm>
            <a:off x="8472458" y="6217623"/>
            <a:ext cx="548700" cy="5247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07" name="Shape 107"/>
        <p:cNvGrpSpPr/>
        <p:nvPr/>
      </p:nvGrpSpPr>
      <p:grpSpPr>
        <a:xfrm>
          <a:off x="0" y="0"/>
          <a:ext cx="0" cy="0"/>
          <a:chOff x="0" y="0"/>
          <a:chExt cx="0" cy="0"/>
        </a:xfrm>
      </p:grpSpPr>
      <p:sp>
        <p:nvSpPr>
          <p:cNvPr id="108" name="Google Shape;108;g31669d5dc48_0_285"/>
          <p:cNvSpPr txBox="1"/>
          <p:nvPr>
            <p:ph type="title"/>
          </p:nvPr>
        </p:nvSpPr>
        <p:spPr>
          <a:xfrm>
            <a:off x="311700" y="740800"/>
            <a:ext cx="2808000" cy="1007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109" name="Google Shape;109;g31669d5dc48_0_285"/>
          <p:cNvSpPr txBox="1"/>
          <p:nvPr>
            <p:ph idx="1" type="body"/>
          </p:nvPr>
        </p:nvSpPr>
        <p:spPr>
          <a:xfrm>
            <a:off x="311700" y="1852800"/>
            <a:ext cx="2808000" cy="42393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110" name="Google Shape;110;g31669d5dc48_0_285"/>
          <p:cNvSpPr txBox="1"/>
          <p:nvPr>
            <p:ph idx="12" type="sldNum"/>
          </p:nvPr>
        </p:nvSpPr>
        <p:spPr>
          <a:xfrm>
            <a:off x="8472458" y="6217623"/>
            <a:ext cx="548700" cy="5247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11" name="Shape 111"/>
        <p:cNvGrpSpPr/>
        <p:nvPr/>
      </p:nvGrpSpPr>
      <p:grpSpPr>
        <a:xfrm>
          <a:off x="0" y="0"/>
          <a:ext cx="0" cy="0"/>
          <a:chOff x="0" y="0"/>
          <a:chExt cx="0" cy="0"/>
        </a:xfrm>
      </p:grpSpPr>
      <p:sp>
        <p:nvSpPr>
          <p:cNvPr id="112" name="Google Shape;112;g31669d5dc48_0_289"/>
          <p:cNvSpPr txBox="1"/>
          <p:nvPr>
            <p:ph type="title"/>
          </p:nvPr>
        </p:nvSpPr>
        <p:spPr>
          <a:xfrm>
            <a:off x="490250" y="600200"/>
            <a:ext cx="6367800" cy="54543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113" name="Google Shape;113;g31669d5dc48_0_289"/>
          <p:cNvSpPr txBox="1"/>
          <p:nvPr>
            <p:ph idx="12" type="sldNum"/>
          </p:nvPr>
        </p:nvSpPr>
        <p:spPr>
          <a:xfrm>
            <a:off x="8472458" y="6217623"/>
            <a:ext cx="548700" cy="5247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14" name="Shape 114"/>
        <p:cNvGrpSpPr/>
        <p:nvPr/>
      </p:nvGrpSpPr>
      <p:grpSpPr>
        <a:xfrm>
          <a:off x="0" y="0"/>
          <a:ext cx="0" cy="0"/>
          <a:chOff x="0" y="0"/>
          <a:chExt cx="0" cy="0"/>
        </a:xfrm>
      </p:grpSpPr>
      <p:sp>
        <p:nvSpPr>
          <p:cNvPr id="115" name="Google Shape;115;g31669d5dc48_0_292"/>
          <p:cNvSpPr/>
          <p:nvPr/>
        </p:nvSpPr>
        <p:spPr>
          <a:xfrm>
            <a:off x="4572000" y="-167"/>
            <a:ext cx="4572000" cy="68580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6" name="Google Shape;116;g31669d5dc48_0_292"/>
          <p:cNvSpPr txBox="1"/>
          <p:nvPr>
            <p:ph type="title"/>
          </p:nvPr>
        </p:nvSpPr>
        <p:spPr>
          <a:xfrm>
            <a:off x="265500" y="1644233"/>
            <a:ext cx="4045200" cy="19764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117" name="Google Shape;117;g31669d5dc48_0_292"/>
          <p:cNvSpPr txBox="1"/>
          <p:nvPr>
            <p:ph idx="1" type="subTitle"/>
          </p:nvPr>
        </p:nvSpPr>
        <p:spPr>
          <a:xfrm>
            <a:off x="265500" y="3737433"/>
            <a:ext cx="4045200" cy="16467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18" name="Google Shape;118;g31669d5dc48_0_292"/>
          <p:cNvSpPr txBox="1"/>
          <p:nvPr>
            <p:ph idx="2" type="body"/>
          </p:nvPr>
        </p:nvSpPr>
        <p:spPr>
          <a:xfrm>
            <a:off x="4939500" y="965433"/>
            <a:ext cx="3837000" cy="49269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19" name="Google Shape;119;g31669d5dc48_0_292"/>
          <p:cNvSpPr txBox="1"/>
          <p:nvPr>
            <p:ph idx="12" type="sldNum"/>
          </p:nvPr>
        </p:nvSpPr>
        <p:spPr>
          <a:xfrm>
            <a:off x="8472458" y="6217623"/>
            <a:ext cx="548700" cy="5247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1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13"/>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4" name="Google Shape;24;p1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1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1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20" name="Shape 120"/>
        <p:cNvGrpSpPr/>
        <p:nvPr/>
      </p:nvGrpSpPr>
      <p:grpSpPr>
        <a:xfrm>
          <a:off x="0" y="0"/>
          <a:ext cx="0" cy="0"/>
          <a:chOff x="0" y="0"/>
          <a:chExt cx="0" cy="0"/>
        </a:xfrm>
      </p:grpSpPr>
      <p:sp>
        <p:nvSpPr>
          <p:cNvPr id="121" name="Google Shape;121;g31669d5dc48_0_298"/>
          <p:cNvSpPr txBox="1"/>
          <p:nvPr>
            <p:ph idx="1" type="body"/>
          </p:nvPr>
        </p:nvSpPr>
        <p:spPr>
          <a:xfrm>
            <a:off x="311700" y="5640767"/>
            <a:ext cx="5998800" cy="8067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122" name="Google Shape;122;g31669d5dc48_0_298"/>
          <p:cNvSpPr txBox="1"/>
          <p:nvPr>
            <p:ph idx="12" type="sldNum"/>
          </p:nvPr>
        </p:nvSpPr>
        <p:spPr>
          <a:xfrm>
            <a:off x="8472458" y="6217623"/>
            <a:ext cx="548700" cy="5247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23" name="Shape 123"/>
        <p:cNvGrpSpPr/>
        <p:nvPr/>
      </p:nvGrpSpPr>
      <p:grpSpPr>
        <a:xfrm>
          <a:off x="0" y="0"/>
          <a:ext cx="0" cy="0"/>
          <a:chOff x="0" y="0"/>
          <a:chExt cx="0" cy="0"/>
        </a:xfrm>
      </p:grpSpPr>
      <p:sp>
        <p:nvSpPr>
          <p:cNvPr id="124" name="Google Shape;124;g31669d5dc48_0_301"/>
          <p:cNvSpPr txBox="1"/>
          <p:nvPr>
            <p:ph hasCustomPrompt="1" type="title"/>
          </p:nvPr>
        </p:nvSpPr>
        <p:spPr>
          <a:xfrm>
            <a:off x="311700" y="1474833"/>
            <a:ext cx="8520600" cy="26181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125" name="Google Shape;125;g31669d5dc48_0_301"/>
          <p:cNvSpPr txBox="1"/>
          <p:nvPr>
            <p:ph idx="1" type="body"/>
          </p:nvPr>
        </p:nvSpPr>
        <p:spPr>
          <a:xfrm>
            <a:off x="311700" y="4202967"/>
            <a:ext cx="8520600" cy="17343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126" name="Google Shape;126;g31669d5dc48_0_301"/>
          <p:cNvSpPr txBox="1"/>
          <p:nvPr>
            <p:ph idx="12" type="sldNum"/>
          </p:nvPr>
        </p:nvSpPr>
        <p:spPr>
          <a:xfrm>
            <a:off x="8472458" y="6217623"/>
            <a:ext cx="548700" cy="5247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27" name="Shape 127"/>
        <p:cNvGrpSpPr/>
        <p:nvPr/>
      </p:nvGrpSpPr>
      <p:grpSpPr>
        <a:xfrm>
          <a:off x="0" y="0"/>
          <a:ext cx="0" cy="0"/>
          <a:chOff x="0" y="0"/>
          <a:chExt cx="0" cy="0"/>
        </a:xfrm>
      </p:grpSpPr>
      <p:sp>
        <p:nvSpPr>
          <p:cNvPr id="128" name="Google Shape;128;g31669d5dc48_0_305"/>
          <p:cNvSpPr txBox="1"/>
          <p:nvPr>
            <p:ph idx="12" type="sldNum"/>
          </p:nvPr>
        </p:nvSpPr>
        <p:spPr>
          <a:xfrm>
            <a:off x="8472458" y="6217623"/>
            <a:ext cx="548700" cy="5247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14"/>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lnSpc>
                <a:spcPct val="100000"/>
              </a:lnSpc>
              <a:spcBef>
                <a:spcPts val="0"/>
              </a:spcBef>
              <a:spcAft>
                <a:spcPts val="0"/>
              </a:spcAft>
              <a:buClr>
                <a:schemeClr val="dk1"/>
              </a:buClr>
              <a:buSzPts val="4000"/>
              <a:buFont typeface="Calibri"/>
              <a:buNone/>
              <a:defRPr b="1" sz="400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14"/>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00"/>
              </a:spcBef>
              <a:spcAft>
                <a:spcPts val="0"/>
              </a:spcAft>
              <a:buClr>
                <a:srgbClr val="888888"/>
              </a:buClr>
              <a:buSzPts val="2000"/>
              <a:buNone/>
              <a:defRPr sz="2000">
                <a:solidFill>
                  <a:srgbClr val="888888"/>
                </a:solidFill>
              </a:defRPr>
            </a:lvl1pPr>
            <a:lvl2pPr indent="-228600" lvl="1" marL="914400" algn="l">
              <a:lnSpc>
                <a:spcPct val="100000"/>
              </a:lnSpc>
              <a:spcBef>
                <a:spcPts val="360"/>
              </a:spcBef>
              <a:spcAft>
                <a:spcPts val="0"/>
              </a:spcAft>
              <a:buClr>
                <a:srgbClr val="888888"/>
              </a:buClr>
              <a:buSzPts val="1800"/>
              <a:buNone/>
              <a:defRPr sz="1800">
                <a:solidFill>
                  <a:srgbClr val="888888"/>
                </a:solidFill>
              </a:defRPr>
            </a:lvl2pPr>
            <a:lvl3pPr indent="-228600" lvl="2" marL="1371600" algn="l">
              <a:lnSpc>
                <a:spcPct val="100000"/>
              </a:lnSpc>
              <a:spcBef>
                <a:spcPts val="320"/>
              </a:spcBef>
              <a:spcAft>
                <a:spcPts val="0"/>
              </a:spcAft>
              <a:buClr>
                <a:srgbClr val="888888"/>
              </a:buClr>
              <a:buSzPts val="1600"/>
              <a:buNone/>
              <a:defRPr sz="1600">
                <a:solidFill>
                  <a:srgbClr val="888888"/>
                </a:solidFill>
              </a:defRPr>
            </a:lvl3pPr>
            <a:lvl4pPr indent="-228600" lvl="3" marL="1828800" algn="l">
              <a:lnSpc>
                <a:spcPct val="100000"/>
              </a:lnSpc>
              <a:spcBef>
                <a:spcPts val="280"/>
              </a:spcBef>
              <a:spcAft>
                <a:spcPts val="0"/>
              </a:spcAft>
              <a:buClr>
                <a:srgbClr val="888888"/>
              </a:buClr>
              <a:buSzPts val="1400"/>
              <a:buNone/>
              <a:defRPr sz="1400">
                <a:solidFill>
                  <a:srgbClr val="888888"/>
                </a:solidFill>
              </a:defRPr>
            </a:lvl4pPr>
            <a:lvl5pPr indent="-228600" lvl="4" marL="2286000" algn="l">
              <a:lnSpc>
                <a:spcPct val="100000"/>
              </a:lnSpc>
              <a:spcBef>
                <a:spcPts val="280"/>
              </a:spcBef>
              <a:spcAft>
                <a:spcPts val="0"/>
              </a:spcAft>
              <a:buClr>
                <a:srgbClr val="888888"/>
              </a:buClr>
              <a:buSzPts val="1400"/>
              <a:buNone/>
              <a:defRPr sz="1400">
                <a:solidFill>
                  <a:srgbClr val="888888"/>
                </a:solidFill>
              </a:defRPr>
            </a:lvl5pPr>
            <a:lvl6pPr indent="-228600" lvl="5" marL="2743200" algn="l">
              <a:lnSpc>
                <a:spcPct val="100000"/>
              </a:lnSpc>
              <a:spcBef>
                <a:spcPts val="280"/>
              </a:spcBef>
              <a:spcAft>
                <a:spcPts val="0"/>
              </a:spcAft>
              <a:buClr>
                <a:srgbClr val="888888"/>
              </a:buClr>
              <a:buSzPts val="1400"/>
              <a:buNone/>
              <a:defRPr sz="1400">
                <a:solidFill>
                  <a:srgbClr val="888888"/>
                </a:solidFill>
              </a:defRPr>
            </a:lvl6pPr>
            <a:lvl7pPr indent="-228600" lvl="6" marL="3200400" algn="l">
              <a:lnSpc>
                <a:spcPct val="100000"/>
              </a:lnSpc>
              <a:spcBef>
                <a:spcPts val="280"/>
              </a:spcBef>
              <a:spcAft>
                <a:spcPts val="0"/>
              </a:spcAft>
              <a:buClr>
                <a:srgbClr val="888888"/>
              </a:buClr>
              <a:buSzPts val="1400"/>
              <a:buNone/>
              <a:defRPr sz="1400">
                <a:solidFill>
                  <a:srgbClr val="888888"/>
                </a:solidFill>
              </a:defRPr>
            </a:lvl7pPr>
            <a:lvl8pPr indent="-228600" lvl="7" marL="3657600" algn="l">
              <a:lnSpc>
                <a:spcPct val="100000"/>
              </a:lnSpc>
              <a:spcBef>
                <a:spcPts val="280"/>
              </a:spcBef>
              <a:spcAft>
                <a:spcPts val="0"/>
              </a:spcAft>
              <a:buClr>
                <a:srgbClr val="888888"/>
              </a:buClr>
              <a:buSzPts val="1400"/>
              <a:buNone/>
              <a:defRPr sz="1400">
                <a:solidFill>
                  <a:srgbClr val="888888"/>
                </a:solidFill>
              </a:defRPr>
            </a:lvl8pPr>
            <a:lvl9pPr indent="-228600" lvl="8" marL="4114800" algn="l">
              <a:lnSpc>
                <a:spcPct val="100000"/>
              </a:lnSpc>
              <a:spcBef>
                <a:spcPts val="280"/>
              </a:spcBef>
              <a:spcAft>
                <a:spcPts val="0"/>
              </a:spcAft>
              <a:buClr>
                <a:srgbClr val="888888"/>
              </a:buClr>
              <a:buSzPts val="1400"/>
              <a:buNone/>
              <a:defRPr sz="1400">
                <a:solidFill>
                  <a:srgbClr val="888888"/>
                </a:solidFill>
              </a:defRPr>
            </a:lvl9pPr>
          </a:lstStyle>
          <a:p/>
        </p:txBody>
      </p:sp>
      <p:sp>
        <p:nvSpPr>
          <p:cNvPr id="30" name="Google Shape;30;p1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1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1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1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15"/>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36" name="Google Shape;36;p15"/>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37" name="Google Shape;37;p1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1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1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1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44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16"/>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43" name="Google Shape;43;p16"/>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44" name="Google Shape;44;p16"/>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45" name="Google Shape;45;p16"/>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46" name="Google Shape;46;p1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1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1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1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1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1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1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4" name="Shape 54"/>
        <p:cNvGrpSpPr/>
        <p:nvPr/>
      </p:nvGrpSpPr>
      <p:grpSpPr>
        <a:xfrm>
          <a:off x="0" y="0"/>
          <a:ext cx="0" cy="0"/>
          <a:chOff x="0" y="0"/>
          <a:chExt cx="0" cy="0"/>
        </a:xfrm>
      </p:grpSpPr>
      <p:sp>
        <p:nvSpPr>
          <p:cNvPr id="55" name="Google Shape;55;p1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1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1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1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1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lnSpc>
                <a:spcPct val="100000"/>
              </a:lnSpc>
              <a:spcBef>
                <a:spcPts val="640"/>
              </a:spcBef>
              <a:spcAft>
                <a:spcPts val="0"/>
              </a:spcAft>
              <a:buClr>
                <a:schemeClr val="dk1"/>
              </a:buClr>
              <a:buSzPts val="3200"/>
              <a:buChar char="•"/>
              <a:defRPr sz="3200"/>
            </a:lvl1pPr>
            <a:lvl2pPr indent="-406400" lvl="1" marL="914400" algn="l">
              <a:lnSpc>
                <a:spcPct val="100000"/>
              </a:lnSpc>
              <a:spcBef>
                <a:spcPts val="560"/>
              </a:spcBef>
              <a:spcAft>
                <a:spcPts val="0"/>
              </a:spcAft>
              <a:buClr>
                <a:schemeClr val="dk1"/>
              </a:buClr>
              <a:buSzPts val="2800"/>
              <a:buChar char="–"/>
              <a:defRPr sz="2800"/>
            </a:lvl2pPr>
            <a:lvl3pPr indent="-381000" lvl="2" marL="1371600" algn="l">
              <a:lnSpc>
                <a:spcPct val="100000"/>
              </a:lnSpc>
              <a:spcBef>
                <a:spcPts val="480"/>
              </a:spcBef>
              <a:spcAft>
                <a:spcPts val="0"/>
              </a:spcAft>
              <a:buClr>
                <a:schemeClr val="dk1"/>
              </a:buClr>
              <a:buSzPts val="2400"/>
              <a:buChar char="•"/>
              <a:defRPr sz="2400"/>
            </a:lvl3pPr>
            <a:lvl4pPr indent="-355600" lvl="3" marL="1828800" algn="l">
              <a:lnSpc>
                <a:spcPct val="100000"/>
              </a:lnSpc>
              <a:spcBef>
                <a:spcPts val="400"/>
              </a:spcBef>
              <a:spcAft>
                <a:spcPts val="0"/>
              </a:spcAft>
              <a:buClr>
                <a:schemeClr val="dk1"/>
              </a:buClr>
              <a:buSzPts val="2000"/>
              <a:buChar char="–"/>
              <a:defRPr sz="2000"/>
            </a:lvl4pPr>
            <a:lvl5pPr indent="-355600" lvl="4" marL="2286000" algn="l">
              <a:lnSpc>
                <a:spcPct val="100000"/>
              </a:lnSpc>
              <a:spcBef>
                <a:spcPts val="400"/>
              </a:spcBef>
              <a:spcAft>
                <a:spcPts val="0"/>
              </a:spcAft>
              <a:buClr>
                <a:schemeClr val="dk1"/>
              </a:buClr>
              <a:buSzPts val="2000"/>
              <a:buChar char="»"/>
              <a:defRPr sz="2000"/>
            </a:lvl5pPr>
            <a:lvl6pPr indent="-355600" lvl="5" marL="2743200" algn="l">
              <a:lnSpc>
                <a:spcPct val="100000"/>
              </a:lnSpc>
              <a:spcBef>
                <a:spcPts val="400"/>
              </a:spcBef>
              <a:spcAft>
                <a:spcPts val="0"/>
              </a:spcAft>
              <a:buClr>
                <a:schemeClr val="dk1"/>
              </a:buClr>
              <a:buSzPts val="2000"/>
              <a:buChar char="•"/>
              <a:defRPr sz="2000"/>
            </a:lvl6pPr>
            <a:lvl7pPr indent="-355600" lvl="6" marL="3200400" algn="l">
              <a:lnSpc>
                <a:spcPct val="100000"/>
              </a:lnSpc>
              <a:spcBef>
                <a:spcPts val="400"/>
              </a:spcBef>
              <a:spcAft>
                <a:spcPts val="0"/>
              </a:spcAft>
              <a:buClr>
                <a:schemeClr val="dk1"/>
              </a:buClr>
              <a:buSzPts val="2000"/>
              <a:buChar char="•"/>
              <a:defRPr sz="2000"/>
            </a:lvl7pPr>
            <a:lvl8pPr indent="-355600" lvl="7" marL="3657600" algn="l">
              <a:lnSpc>
                <a:spcPct val="100000"/>
              </a:lnSpc>
              <a:spcBef>
                <a:spcPts val="400"/>
              </a:spcBef>
              <a:spcAft>
                <a:spcPts val="0"/>
              </a:spcAft>
              <a:buClr>
                <a:schemeClr val="dk1"/>
              </a:buClr>
              <a:buSzPts val="2000"/>
              <a:buChar char="•"/>
              <a:defRPr sz="2000"/>
            </a:lvl8pPr>
            <a:lvl9pPr indent="-355600" lvl="8" marL="4114800" algn="l">
              <a:lnSpc>
                <a:spcPct val="100000"/>
              </a:lnSpc>
              <a:spcBef>
                <a:spcPts val="400"/>
              </a:spcBef>
              <a:spcAft>
                <a:spcPts val="0"/>
              </a:spcAft>
              <a:buClr>
                <a:schemeClr val="dk1"/>
              </a:buClr>
              <a:buSzPts val="2000"/>
              <a:buChar char="•"/>
              <a:defRPr sz="2000"/>
            </a:lvl9pPr>
          </a:lstStyle>
          <a:p/>
        </p:txBody>
      </p:sp>
      <p:sp>
        <p:nvSpPr>
          <p:cNvPr id="61" name="Google Shape;61;p1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62" name="Google Shape;62;p1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1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1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2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20"/>
          <p:cNvSpPr/>
          <p:nvPr>
            <p:ph idx="2" type="pic"/>
          </p:nvPr>
        </p:nvSpPr>
        <p:spPr>
          <a:xfrm>
            <a:off x="1792288" y="612775"/>
            <a:ext cx="5486400" cy="4114800"/>
          </a:xfrm>
          <a:prstGeom prst="rect">
            <a:avLst/>
          </a:prstGeom>
          <a:noFill/>
          <a:ln>
            <a:noFill/>
          </a:ln>
        </p:spPr>
      </p:sp>
      <p:sp>
        <p:nvSpPr>
          <p:cNvPr id="68" name="Google Shape;68;p2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69" name="Google Shape;69;p2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2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2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2.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 name="Google Shape;12;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84" name="Shape 84"/>
        <p:cNvGrpSpPr/>
        <p:nvPr/>
      </p:nvGrpSpPr>
      <p:grpSpPr>
        <a:xfrm>
          <a:off x="0" y="0"/>
          <a:ext cx="0" cy="0"/>
          <a:chOff x="0" y="0"/>
          <a:chExt cx="0" cy="0"/>
        </a:xfrm>
      </p:grpSpPr>
      <p:sp>
        <p:nvSpPr>
          <p:cNvPr id="85" name="Google Shape;85;g31669d5dc48_0_262"/>
          <p:cNvSpPr txBox="1"/>
          <p:nvPr>
            <p:ph type="title"/>
          </p:nvPr>
        </p:nvSpPr>
        <p:spPr>
          <a:xfrm>
            <a:off x="311700" y="593367"/>
            <a:ext cx="8520600" cy="7635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86" name="Google Shape;86;g31669d5dc48_0_262"/>
          <p:cNvSpPr txBox="1"/>
          <p:nvPr>
            <p:ph idx="1" type="body"/>
          </p:nvPr>
        </p:nvSpPr>
        <p:spPr>
          <a:xfrm>
            <a:off x="311700" y="1536633"/>
            <a:ext cx="8520600" cy="45552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7" name="Google Shape;87;g31669d5dc48_0_262"/>
          <p:cNvSpPr txBox="1"/>
          <p:nvPr>
            <p:ph idx="12" type="sldNum"/>
          </p:nvPr>
        </p:nvSpPr>
        <p:spPr>
          <a:xfrm>
            <a:off x="8472458" y="6217623"/>
            <a:ext cx="548700" cy="5247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 Id="rId4" Type="http://schemas.openxmlformats.org/officeDocument/2006/relationships/image" Target="../media/image26.jpg"/><Relationship Id="rId9" Type="http://schemas.openxmlformats.org/officeDocument/2006/relationships/image" Target="../media/image20.png"/><Relationship Id="rId5" Type="http://schemas.openxmlformats.org/officeDocument/2006/relationships/image" Target="../media/image21.png"/><Relationship Id="rId6" Type="http://schemas.openxmlformats.org/officeDocument/2006/relationships/image" Target="../media/image1.png"/><Relationship Id="rId7" Type="http://schemas.openxmlformats.org/officeDocument/2006/relationships/image" Target="../media/image12.png"/><Relationship Id="rId8" Type="http://schemas.openxmlformats.org/officeDocument/2006/relationships/image" Target="../media/image1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3.png"/><Relationship Id="rId4" Type="http://schemas.openxmlformats.org/officeDocument/2006/relationships/image" Target="../media/image1.png"/><Relationship Id="rId5" Type="http://schemas.openxmlformats.org/officeDocument/2006/relationships/image" Target="../media/image30.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3.png"/><Relationship Id="rId4" Type="http://schemas.openxmlformats.org/officeDocument/2006/relationships/image" Target="../media/image1.png"/><Relationship Id="rId5" Type="http://schemas.openxmlformats.org/officeDocument/2006/relationships/image" Target="../media/image27.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1.png"/><Relationship Id="rId4" Type="http://schemas.openxmlformats.org/officeDocument/2006/relationships/hyperlink" Target="http://www.vahistorical.org/"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3.pn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8.png"/><Relationship Id="rId6" Type="http://schemas.openxmlformats.org/officeDocument/2006/relationships/image" Target="../media/image17.png"/><Relationship Id="rId7" Type="http://schemas.openxmlformats.org/officeDocument/2006/relationships/image" Target="../media/image13.png"/><Relationship Id="rId8"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8.pn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4.pn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png"/></Relationships>
</file>

<file path=ppt/slides/_rels/slide9.xml.rels><?xml version="1.0" encoding="UTF-8" standalone="yes"?><Relationships xmlns="http://schemas.openxmlformats.org/package/2006/relationships"><Relationship Id="rId11" Type="http://schemas.openxmlformats.org/officeDocument/2006/relationships/image" Target="../media/image17.png"/><Relationship Id="rId10" Type="http://schemas.openxmlformats.org/officeDocument/2006/relationships/image" Target="../media/image23.png"/><Relationship Id="rId13" Type="http://schemas.openxmlformats.org/officeDocument/2006/relationships/image" Target="../media/image13.png"/><Relationship Id="rId12" Type="http://schemas.openxmlformats.org/officeDocument/2006/relationships/image" Target="../media/image29.png"/><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15.png"/><Relationship Id="rId4" Type="http://schemas.openxmlformats.org/officeDocument/2006/relationships/image" Target="../media/image6.png"/><Relationship Id="rId9" Type="http://schemas.openxmlformats.org/officeDocument/2006/relationships/image" Target="../media/image8.png"/><Relationship Id="rId14" Type="http://schemas.openxmlformats.org/officeDocument/2006/relationships/image" Target="../media/image1.png"/><Relationship Id="rId5" Type="http://schemas.openxmlformats.org/officeDocument/2006/relationships/image" Target="../media/image24.png"/><Relationship Id="rId6" Type="http://schemas.openxmlformats.org/officeDocument/2006/relationships/image" Target="../media/image7.png"/><Relationship Id="rId7" Type="http://schemas.openxmlformats.org/officeDocument/2006/relationships/image" Target="../media/image22.png"/><Relationship Id="rId8"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grpSp>
        <p:nvGrpSpPr>
          <p:cNvPr id="134" name="Google Shape;134;p1"/>
          <p:cNvGrpSpPr/>
          <p:nvPr/>
        </p:nvGrpSpPr>
        <p:grpSpPr>
          <a:xfrm>
            <a:off x="0" y="-1"/>
            <a:ext cx="9145723" cy="6880527"/>
            <a:chOff x="0" y="-1"/>
            <a:chExt cx="9145723" cy="6880527"/>
          </a:xfrm>
        </p:grpSpPr>
        <p:sp>
          <p:nvSpPr>
            <p:cNvPr id="135" name="Google Shape;135;p1"/>
            <p:cNvSpPr/>
            <p:nvPr/>
          </p:nvSpPr>
          <p:spPr>
            <a:xfrm>
              <a:off x="0" y="22526"/>
              <a:ext cx="9144000" cy="68580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136" name="Google Shape;136;p1"/>
            <p:cNvGrpSpPr/>
            <p:nvPr/>
          </p:nvGrpSpPr>
          <p:grpSpPr>
            <a:xfrm>
              <a:off x="0" y="-1"/>
              <a:ext cx="9145723" cy="6461701"/>
              <a:chOff x="0" y="-1"/>
              <a:chExt cx="9145723" cy="6461701"/>
            </a:xfrm>
          </p:grpSpPr>
          <p:pic>
            <p:nvPicPr>
              <p:cNvPr id="137" name="Google Shape;137;p1"/>
              <p:cNvPicPr preferRelativeResize="0"/>
              <p:nvPr/>
            </p:nvPicPr>
            <p:blipFill rotWithShape="1">
              <a:blip r:embed="rId3">
                <a:alphaModFix/>
              </a:blip>
              <a:srcRect b="0" l="0" r="1845" t="49899"/>
              <a:stretch/>
            </p:blipFill>
            <p:spPr>
              <a:xfrm rot="-5400000">
                <a:off x="3617423" y="933401"/>
                <a:ext cx="6461701" cy="4594898"/>
              </a:xfrm>
              <a:prstGeom prst="rect">
                <a:avLst/>
              </a:prstGeom>
              <a:noFill/>
              <a:ln>
                <a:noFill/>
              </a:ln>
            </p:spPr>
          </p:pic>
          <p:pic>
            <p:nvPicPr>
              <p:cNvPr id="138" name="Google Shape;138;p1"/>
              <p:cNvPicPr preferRelativeResize="0"/>
              <p:nvPr/>
            </p:nvPicPr>
            <p:blipFill rotWithShape="1">
              <a:blip r:embed="rId3">
                <a:alphaModFix/>
              </a:blip>
              <a:srcRect b="0" l="0" r="1845" t="49899"/>
              <a:stretch/>
            </p:blipFill>
            <p:spPr>
              <a:xfrm flipH="1" rot="5400000">
                <a:off x="-933402" y="933401"/>
                <a:ext cx="6461701" cy="4594898"/>
              </a:xfrm>
              <a:prstGeom prst="rect">
                <a:avLst/>
              </a:prstGeom>
              <a:noFill/>
              <a:ln>
                <a:noFill/>
              </a:ln>
            </p:spPr>
          </p:pic>
          <p:sp>
            <p:nvSpPr>
              <p:cNvPr id="139" name="Google Shape;139;p1"/>
              <p:cNvSpPr/>
              <p:nvPr/>
            </p:nvSpPr>
            <p:spPr>
              <a:xfrm>
                <a:off x="603800" y="768150"/>
                <a:ext cx="790200" cy="6204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40" name="Google Shape;140;p1"/>
              <p:cNvSpPr/>
              <p:nvPr/>
            </p:nvSpPr>
            <p:spPr>
              <a:xfrm>
                <a:off x="7739400" y="768150"/>
                <a:ext cx="790200" cy="6204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grpSp>
      </p:grpSp>
      <p:sp>
        <p:nvSpPr>
          <p:cNvPr id="141" name="Google Shape;141;p1"/>
          <p:cNvSpPr txBox="1"/>
          <p:nvPr>
            <p:ph idx="1" type="subTitle"/>
          </p:nvPr>
        </p:nvSpPr>
        <p:spPr>
          <a:xfrm>
            <a:off x="2431050" y="1236144"/>
            <a:ext cx="4281900" cy="425700"/>
          </a:xfrm>
          <a:prstGeom prst="rect">
            <a:avLst/>
          </a:prstGeom>
          <a:noFill/>
          <a:ln>
            <a:noFill/>
          </a:ln>
        </p:spPr>
        <p:txBody>
          <a:bodyPr anchorCtr="0" anchor="t" bIns="45700" lIns="91425" spcFirstLastPara="1" rIns="91425" wrap="square" tIns="45700">
            <a:normAutofit/>
          </a:bodyPr>
          <a:lstStyle/>
          <a:p>
            <a:pPr indent="0" lvl="0" marL="0" rtl="0" algn="ctr">
              <a:lnSpc>
                <a:spcPct val="100000"/>
              </a:lnSpc>
              <a:spcBef>
                <a:spcPts val="0"/>
              </a:spcBef>
              <a:spcAft>
                <a:spcPts val="0"/>
              </a:spcAft>
              <a:buClr>
                <a:srgbClr val="888888"/>
              </a:buClr>
              <a:buSzPts val="1900"/>
              <a:buNone/>
            </a:pPr>
            <a:r>
              <a:rPr lang="en-US" sz="2000"/>
              <a:t>Pre-Visit Information </a:t>
            </a:r>
            <a:endParaRPr>
              <a:latin typeface="Arial"/>
              <a:ea typeface="Arial"/>
              <a:cs typeface="Arial"/>
              <a:sym typeface="Arial"/>
            </a:endParaRPr>
          </a:p>
        </p:txBody>
      </p:sp>
      <p:pic>
        <p:nvPicPr>
          <p:cNvPr descr="V&amp;A · The Wedgwood Anti Slavery Medallion" id="142" name="Google Shape;142;p1"/>
          <p:cNvPicPr preferRelativeResize="0"/>
          <p:nvPr/>
        </p:nvPicPr>
        <p:blipFill rotWithShape="1">
          <a:blip r:embed="rId4">
            <a:alphaModFix/>
          </a:blip>
          <a:srcRect b="14965" l="12645" r="19002" t="9635"/>
          <a:stretch/>
        </p:blipFill>
        <p:spPr>
          <a:xfrm>
            <a:off x="986300" y="1778350"/>
            <a:ext cx="1640410" cy="1865942"/>
          </a:xfrm>
          <a:prstGeom prst="rect">
            <a:avLst/>
          </a:prstGeom>
          <a:noFill/>
          <a:ln>
            <a:noFill/>
          </a:ln>
        </p:spPr>
      </p:pic>
      <p:pic>
        <p:nvPicPr>
          <p:cNvPr id="143" name="Google Shape;143;p1"/>
          <p:cNvPicPr preferRelativeResize="0"/>
          <p:nvPr/>
        </p:nvPicPr>
        <p:blipFill rotWithShape="1">
          <a:blip r:embed="rId5">
            <a:alphaModFix/>
          </a:blip>
          <a:srcRect b="0" l="2362" r="0" t="15361"/>
          <a:stretch/>
        </p:blipFill>
        <p:spPr>
          <a:xfrm>
            <a:off x="4596505" y="3802573"/>
            <a:ext cx="3558895" cy="1797699"/>
          </a:xfrm>
          <a:prstGeom prst="rect">
            <a:avLst/>
          </a:prstGeom>
          <a:noFill/>
          <a:ln>
            <a:noFill/>
          </a:ln>
        </p:spPr>
      </p:pic>
      <p:pic>
        <p:nvPicPr>
          <p:cNvPr id="144" name="Google Shape;144;p1"/>
          <p:cNvPicPr preferRelativeResize="0"/>
          <p:nvPr/>
        </p:nvPicPr>
        <p:blipFill rotWithShape="1">
          <a:blip r:embed="rId6">
            <a:alphaModFix/>
          </a:blip>
          <a:srcRect b="0" l="0" r="0" t="0"/>
          <a:stretch/>
        </p:blipFill>
        <p:spPr>
          <a:xfrm>
            <a:off x="7088450" y="6379853"/>
            <a:ext cx="1894576" cy="425822"/>
          </a:xfrm>
          <a:prstGeom prst="rect">
            <a:avLst/>
          </a:prstGeom>
          <a:noFill/>
          <a:ln>
            <a:noFill/>
          </a:ln>
        </p:spPr>
      </p:pic>
      <p:sp>
        <p:nvSpPr>
          <p:cNvPr id="145" name="Google Shape;145;p1"/>
          <p:cNvSpPr/>
          <p:nvPr/>
        </p:nvSpPr>
        <p:spPr>
          <a:xfrm>
            <a:off x="7739400" y="768150"/>
            <a:ext cx="790200" cy="6204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46" name="Google Shape;146;p1"/>
          <p:cNvSpPr txBox="1"/>
          <p:nvPr/>
        </p:nvSpPr>
        <p:spPr>
          <a:xfrm>
            <a:off x="988313" y="743700"/>
            <a:ext cx="7169100" cy="5169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500"/>
              <a:buFont typeface="Arial"/>
              <a:buNone/>
            </a:pPr>
            <a:r>
              <a:rPr b="1" i="0" lang="en-US" sz="2500" u="none" cap="none" strike="noStrike">
                <a:solidFill>
                  <a:srgbClr val="000000"/>
                </a:solidFill>
                <a:latin typeface="Arial"/>
                <a:ea typeface="Arial"/>
                <a:cs typeface="Arial"/>
                <a:sym typeface="Arial"/>
              </a:rPr>
              <a:t>Harewood and the Transatlantic Slave Trade </a:t>
            </a:r>
            <a:endParaRPr b="0" i="0" sz="4100" u="none" cap="none" strike="noStrike">
              <a:solidFill>
                <a:srgbClr val="000000"/>
              </a:solidFill>
              <a:latin typeface="Arial"/>
              <a:ea typeface="Arial"/>
              <a:cs typeface="Arial"/>
              <a:sym typeface="Arial"/>
            </a:endParaRPr>
          </a:p>
        </p:txBody>
      </p:sp>
      <p:pic>
        <p:nvPicPr>
          <p:cNvPr id="147" name="Google Shape;147;p1"/>
          <p:cNvPicPr preferRelativeResize="0"/>
          <p:nvPr/>
        </p:nvPicPr>
        <p:blipFill rotWithShape="1">
          <a:blip r:embed="rId7">
            <a:alphaModFix/>
          </a:blip>
          <a:srcRect b="26021" l="19167" r="24288" t="25616"/>
          <a:stretch/>
        </p:blipFill>
        <p:spPr>
          <a:xfrm>
            <a:off x="2797775" y="1799238"/>
            <a:ext cx="2788038" cy="1865949"/>
          </a:xfrm>
          <a:prstGeom prst="rect">
            <a:avLst/>
          </a:prstGeom>
          <a:noFill/>
          <a:ln>
            <a:noFill/>
          </a:ln>
        </p:spPr>
      </p:pic>
      <p:pic>
        <p:nvPicPr>
          <p:cNvPr id="148" name="Google Shape;148;p1"/>
          <p:cNvPicPr preferRelativeResize="0"/>
          <p:nvPr/>
        </p:nvPicPr>
        <p:blipFill rotWithShape="1">
          <a:blip r:embed="rId8">
            <a:alphaModFix/>
          </a:blip>
          <a:srcRect b="0" l="7206" r="4687" t="0"/>
          <a:stretch/>
        </p:blipFill>
        <p:spPr>
          <a:xfrm>
            <a:off x="5756896" y="1799250"/>
            <a:ext cx="2405004" cy="1865925"/>
          </a:xfrm>
          <a:prstGeom prst="rect">
            <a:avLst/>
          </a:prstGeom>
          <a:noFill/>
          <a:ln>
            <a:noFill/>
          </a:ln>
        </p:spPr>
      </p:pic>
      <p:pic>
        <p:nvPicPr>
          <p:cNvPr id="149" name="Google Shape;149;p1"/>
          <p:cNvPicPr preferRelativeResize="0"/>
          <p:nvPr/>
        </p:nvPicPr>
        <p:blipFill rotWithShape="1">
          <a:blip r:embed="rId9">
            <a:alphaModFix/>
          </a:blip>
          <a:srcRect b="11917" l="0" r="0" t="4393"/>
          <a:stretch/>
        </p:blipFill>
        <p:spPr>
          <a:xfrm>
            <a:off x="988325" y="3802575"/>
            <a:ext cx="3474000" cy="1797701"/>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grpSp>
        <p:nvGrpSpPr>
          <p:cNvPr id="298" name="Google Shape;298;p7"/>
          <p:cNvGrpSpPr/>
          <p:nvPr/>
        </p:nvGrpSpPr>
        <p:grpSpPr>
          <a:xfrm>
            <a:off x="0" y="-1"/>
            <a:ext cx="9145723" cy="6880527"/>
            <a:chOff x="0" y="-1"/>
            <a:chExt cx="9145723" cy="6880527"/>
          </a:xfrm>
        </p:grpSpPr>
        <p:sp>
          <p:nvSpPr>
            <p:cNvPr id="299" name="Google Shape;299;p7"/>
            <p:cNvSpPr/>
            <p:nvPr/>
          </p:nvSpPr>
          <p:spPr>
            <a:xfrm>
              <a:off x="0" y="22526"/>
              <a:ext cx="9144000" cy="68580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300" name="Google Shape;300;p7"/>
            <p:cNvGrpSpPr/>
            <p:nvPr/>
          </p:nvGrpSpPr>
          <p:grpSpPr>
            <a:xfrm>
              <a:off x="0" y="-1"/>
              <a:ext cx="9145723" cy="6461701"/>
              <a:chOff x="0" y="-1"/>
              <a:chExt cx="9145723" cy="6461701"/>
            </a:xfrm>
          </p:grpSpPr>
          <p:pic>
            <p:nvPicPr>
              <p:cNvPr id="301" name="Google Shape;301;p7"/>
              <p:cNvPicPr preferRelativeResize="0"/>
              <p:nvPr/>
            </p:nvPicPr>
            <p:blipFill rotWithShape="1">
              <a:blip r:embed="rId3">
                <a:alphaModFix/>
              </a:blip>
              <a:srcRect b="0" l="0" r="1845" t="49899"/>
              <a:stretch/>
            </p:blipFill>
            <p:spPr>
              <a:xfrm rot="-5400000">
                <a:off x="3617423" y="933401"/>
                <a:ext cx="6461701" cy="4594898"/>
              </a:xfrm>
              <a:prstGeom prst="rect">
                <a:avLst/>
              </a:prstGeom>
              <a:noFill/>
              <a:ln>
                <a:noFill/>
              </a:ln>
            </p:spPr>
          </p:pic>
          <p:pic>
            <p:nvPicPr>
              <p:cNvPr id="302" name="Google Shape;302;p7"/>
              <p:cNvPicPr preferRelativeResize="0"/>
              <p:nvPr/>
            </p:nvPicPr>
            <p:blipFill rotWithShape="1">
              <a:blip r:embed="rId3">
                <a:alphaModFix/>
              </a:blip>
              <a:srcRect b="0" l="0" r="1845" t="49899"/>
              <a:stretch/>
            </p:blipFill>
            <p:spPr>
              <a:xfrm flipH="1" rot="5400000">
                <a:off x="-933402" y="933401"/>
                <a:ext cx="6461701" cy="4594898"/>
              </a:xfrm>
              <a:prstGeom prst="rect">
                <a:avLst/>
              </a:prstGeom>
              <a:noFill/>
              <a:ln>
                <a:noFill/>
              </a:ln>
            </p:spPr>
          </p:pic>
          <p:sp>
            <p:nvSpPr>
              <p:cNvPr id="303" name="Google Shape;303;p7"/>
              <p:cNvSpPr/>
              <p:nvPr/>
            </p:nvSpPr>
            <p:spPr>
              <a:xfrm>
                <a:off x="603800" y="768150"/>
                <a:ext cx="790200" cy="6204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304" name="Google Shape;304;p7"/>
              <p:cNvSpPr/>
              <p:nvPr/>
            </p:nvSpPr>
            <p:spPr>
              <a:xfrm>
                <a:off x="7739400" y="768150"/>
                <a:ext cx="790200" cy="6204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grpSp>
      </p:grpSp>
      <p:pic>
        <p:nvPicPr>
          <p:cNvPr id="305" name="Google Shape;305;p7"/>
          <p:cNvPicPr preferRelativeResize="0"/>
          <p:nvPr/>
        </p:nvPicPr>
        <p:blipFill rotWithShape="1">
          <a:blip r:embed="rId4">
            <a:alphaModFix/>
          </a:blip>
          <a:srcRect b="0" l="0" r="0" t="0"/>
          <a:stretch/>
        </p:blipFill>
        <p:spPr>
          <a:xfrm>
            <a:off x="7088450" y="6379853"/>
            <a:ext cx="1894576" cy="425822"/>
          </a:xfrm>
          <a:prstGeom prst="rect">
            <a:avLst/>
          </a:prstGeom>
          <a:noFill/>
          <a:ln>
            <a:noFill/>
          </a:ln>
        </p:spPr>
      </p:pic>
      <p:sp>
        <p:nvSpPr>
          <p:cNvPr id="306" name="Google Shape;306;p7"/>
          <p:cNvSpPr txBox="1"/>
          <p:nvPr>
            <p:ph type="title"/>
          </p:nvPr>
        </p:nvSpPr>
        <p:spPr>
          <a:xfrm>
            <a:off x="-1725" y="731850"/>
            <a:ext cx="9145800" cy="507300"/>
          </a:xfrm>
          <a:prstGeom prst="rect">
            <a:avLst/>
          </a:prstGeom>
          <a:noFill/>
          <a:ln>
            <a:noFill/>
          </a:ln>
        </p:spPr>
        <p:txBody>
          <a:bodyPr anchorCtr="0" anchor="ctr" bIns="45700" lIns="91425" spcFirstLastPara="1" rIns="91425" wrap="square" tIns="45700">
            <a:normAutofit/>
          </a:bodyPr>
          <a:lstStyle/>
          <a:p>
            <a:pPr indent="0" lvl="0" marL="0" rtl="0" algn="ctr">
              <a:lnSpc>
                <a:spcPct val="115000"/>
              </a:lnSpc>
              <a:spcBef>
                <a:spcPts val="1200"/>
              </a:spcBef>
              <a:spcAft>
                <a:spcPts val="0"/>
              </a:spcAft>
              <a:buClr>
                <a:schemeClr val="dk1"/>
              </a:buClr>
              <a:buSzPts val="990"/>
              <a:buFont typeface="Arial"/>
              <a:buNone/>
            </a:pPr>
            <a:r>
              <a:rPr b="1" lang="en-US" sz="2700">
                <a:latin typeface="Arial"/>
                <a:ea typeface="Arial"/>
                <a:cs typeface="Arial"/>
                <a:sym typeface="Arial"/>
              </a:rPr>
              <a:t>Harewood and the Transatlantic Slave Trade </a:t>
            </a:r>
            <a:endParaRPr b="1" sz="2700"/>
          </a:p>
        </p:txBody>
      </p:sp>
      <p:sp>
        <p:nvSpPr>
          <p:cNvPr id="307" name="Google Shape;307;p7"/>
          <p:cNvSpPr txBox="1"/>
          <p:nvPr/>
        </p:nvSpPr>
        <p:spPr>
          <a:xfrm>
            <a:off x="651863" y="1313825"/>
            <a:ext cx="7842000" cy="2407200"/>
          </a:xfrm>
          <a:prstGeom prst="rect">
            <a:avLst/>
          </a:prstGeom>
          <a:noFill/>
          <a:ln>
            <a:noFill/>
          </a:ln>
        </p:spPr>
        <p:txBody>
          <a:bodyPr anchorCtr="0" anchor="t" bIns="91425" lIns="91425" spcFirstLastPara="1" rIns="91425" wrap="square" tIns="91425">
            <a:noAutofit/>
          </a:bodyPr>
          <a:lstStyle/>
          <a:p>
            <a:pPr indent="-330200" lvl="0" marL="457200" marR="0" rtl="0" algn="l">
              <a:lnSpc>
                <a:spcPct val="115000"/>
              </a:lnSpc>
              <a:spcBef>
                <a:spcPts val="0"/>
              </a:spcBef>
              <a:spcAft>
                <a:spcPts val="0"/>
              </a:spcAft>
              <a:buClr>
                <a:schemeClr val="dk1"/>
              </a:buClr>
              <a:buSzPts val="1600"/>
              <a:buFont typeface="Arial"/>
              <a:buChar char="+"/>
            </a:pPr>
            <a:r>
              <a:rPr b="0" i="0" lang="en-US" sz="1600" u="none" cap="none" strike="noStrike">
                <a:solidFill>
                  <a:schemeClr val="dk1"/>
                </a:solidFill>
                <a:latin typeface="Arial"/>
                <a:ea typeface="Arial"/>
                <a:cs typeface="Arial"/>
                <a:sym typeface="Arial"/>
              </a:rPr>
              <a:t>Harewood House was home to the Lascelles family and the Earl and Countess of Harewood for more than 200 years.</a:t>
            </a:r>
            <a:endParaRPr b="0" i="0" sz="1600" u="none" cap="none" strike="noStrike">
              <a:solidFill>
                <a:schemeClr val="dk1"/>
              </a:solidFill>
              <a:latin typeface="Arial"/>
              <a:ea typeface="Arial"/>
              <a:cs typeface="Arial"/>
              <a:sym typeface="Arial"/>
            </a:endParaRPr>
          </a:p>
          <a:p>
            <a:pPr indent="-330200" lvl="0" marL="457200" marR="0" rtl="0" algn="l">
              <a:lnSpc>
                <a:spcPct val="115000"/>
              </a:lnSpc>
              <a:spcBef>
                <a:spcPts val="0"/>
              </a:spcBef>
              <a:spcAft>
                <a:spcPts val="0"/>
              </a:spcAft>
              <a:buClr>
                <a:schemeClr val="dk1"/>
              </a:buClr>
              <a:buSzPts val="1600"/>
              <a:buFont typeface="Arial"/>
              <a:buChar char="+"/>
            </a:pPr>
            <a:r>
              <a:rPr b="0" i="0" lang="en-US" sz="1600" u="none" cap="none" strike="noStrike">
                <a:solidFill>
                  <a:schemeClr val="dk1"/>
                </a:solidFill>
                <a:latin typeface="Arial"/>
                <a:ea typeface="Arial"/>
                <a:cs typeface="Arial"/>
                <a:sym typeface="Arial"/>
              </a:rPr>
              <a:t>The family’s money, power and influence came from the sugar business in the Caribbean and the Transatlantic Slave Trade. </a:t>
            </a:r>
            <a:endParaRPr b="0" i="0" sz="1600" u="none" cap="none" strike="noStrike">
              <a:solidFill>
                <a:schemeClr val="dk1"/>
              </a:solidFill>
              <a:latin typeface="Arial"/>
              <a:ea typeface="Arial"/>
              <a:cs typeface="Arial"/>
              <a:sym typeface="Arial"/>
            </a:endParaRPr>
          </a:p>
          <a:p>
            <a:pPr indent="-330200" lvl="0" marL="457200" marR="0" rtl="0" algn="l">
              <a:lnSpc>
                <a:spcPct val="115000"/>
              </a:lnSpc>
              <a:spcBef>
                <a:spcPts val="0"/>
              </a:spcBef>
              <a:spcAft>
                <a:spcPts val="0"/>
              </a:spcAft>
              <a:buClr>
                <a:schemeClr val="dk1"/>
              </a:buClr>
              <a:buSzPts val="1600"/>
              <a:buFont typeface="Arial"/>
              <a:buChar char="+"/>
            </a:pPr>
            <a:r>
              <a:rPr b="0" i="0" lang="en-US" sz="1600" u="none" cap="none" strike="noStrike">
                <a:solidFill>
                  <a:schemeClr val="dk1"/>
                </a:solidFill>
                <a:latin typeface="Arial"/>
                <a:ea typeface="Arial"/>
                <a:cs typeface="Arial"/>
                <a:sym typeface="Arial"/>
              </a:rPr>
              <a:t>They were involved in every part of the Triangular Trade Route. They sold sugar, transported it, had money in slave ships and sugar warehouses in London.</a:t>
            </a:r>
            <a:endParaRPr b="0" i="0" sz="1600" u="none" cap="none" strike="noStrike">
              <a:solidFill>
                <a:schemeClr val="dk1"/>
              </a:solidFill>
              <a:latin typeface="Arial"/>
              <a:ea typeface="Arial"/>
              <a:cs typeface="Arial"/>
              <a:sym typeface="Arial"/>
            </a:endParaRPr>
          </a:p>
          <a:p>
            <a:pPr indent="-330200" lvl="0" marL="457200" marR="0" rtl="0" algn="l">
              <a:lnSpc>
                <a:spcPct val="115000"/>
              </a:lnSpc>
              <a:spcBef>
                <a:spcPts val="0"/>
              </a:spcBef>
              <a:spcAft>
                <a:spcPts val="0"/>
              </a:spcAft>
              <a:buClr>
                <a:schemeClr val="dk1"/>
              </a:buClr>
              <a:buSzPts val="1600"/>
              <a:buFont typeface="Arial"/>
              <a:buChar char="+"/>
            </a:pPr>
            <a:r>
              <a:rPr b="0" i="0" lang="en-US" sz="1600" u="none" cap="none" strike="noStrike">
                <a:solidFill>
                  <a:schemeClr val="dk1"/>
                </a:solidFill>
                <a:latin typeface="Arial"/>
                <a:ea typeface="Arial"/>
                <a:cs typeface="Arial"/>
                <a:sym typeface="Arial"/>
              </a:rPr>
              <a:t>They also owned and managed plantations where enslaved people were forced to grow sugar and cotton. </a:t>
            </a:r>
            <a:endParaRPr b="0" i="0" sz="16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2800"/>
              <a:buFont typeface="Arial"/>
              <a:buNone/>
            </a:pPr>
            <a:r>
              <a:t/>
            </a:r>
            <a:endParaRPr b="0" i="0" sz="2800" u="none" cap="none" strike="noStrike">
              <a:solidFill>
                <a:schemeClr val="dk1"/>
              </a:solidFill>
              <a:latin typeface="Arial"/>
              <a:ea typeface="Arial"/>
              <a:cs typeface="Arial"/>
              <a:sym typeface="Arial"/>
            </a:endParaRPr>
          </a:p>
        </p:txBody>
      </p:sp>
      <p:pic>
        <p:nvPicPr>
          <p:cNvPr descr="D:\Harewood\Learning\TAST\IMG_5758.JPG" id="308" name="Google Shape;308;p7"/>
          <p:cNvPicPr preferRelativeResize="0"/>
          <p:nvPr/>
        </p:nvPicPr>
        <p:blipFill rotWithShape="1">
          <a:blip r:embed="rId5">
            <a:alphaModFix/>
          </a:blip>
          <a:srcRect b="16445" l="18841" r="13065" t="12085"/>
          <a:stretch/>
        </p:blipFill>
        <p:spPr>
          <a:xfrm>
            <a:off x="3476188" y="3943025"/>
            <a:ext cx="2189975" cy="1435425"/>
          </a:xfrm>
          <a:prstGeom prst="rect">
            <a:avLst/>
          </a:prstGeom>
          <a:noFill/>
          <a:ln>
            <a:noFill/>
          </a:ln>
        </p:spPr>
      </p:pic>
      <p:sp>
        <p:nvSpPr>
          <p:cNvPr id="309" name="Google Shape;309;p7"/>
          <p:cNvSpPr txBox="1"/>
          <p:nvPr/>
        </p:nvSpPr>
        <p:spPr>
          <a:xfrm>
            <a:off x="3413476" y="5456387"/>
            <a:ext cx="2354100" cy="2601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Belle plantation, Barbados</a:t>
            </a:r>
            <a:endParaRPr b="1" i="0" sz="1200" u="none" cap="none" strike="noStrike">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3" name="Shape 313"/>
        <p:cNvGrpSpPr/>
        <p:nvPr/>
      </p:nvGrpSpPr>
      <p:grpSpPr>
        <a:xfrm>
          <a:off x="0" y="0"/>
          <a:ext cx="0" cy="0"/>
          <a:chOff x="0" y="0"/>
          <a:chExt cx="0" cy="0"/>
        </a:xfrm>
      </p:grpSpPr>
      <p:grpSp>
        <p:nvGrpSpPr>
          <p:cNvPr id="314" name="Google Shape;314;g31669d5dc48_0_383"/>
          <p:cNvGrpSpPr/>
          <p:nvPr/>
        </p:nvGrpSpPr>
        <p:grpSpPr>
          <a:xfrm>
            <a:off x="0" y="-1"/>
            <a:ext cx="9145723" cy="6880527"/>
            <a:chOff x="0" y="-1"/>
            <a:chExt cx="9145723" cy="6880527"/>
          </a:xfrm>
        </p:grpSpPr>
        <p:sp>
          <p:nvSpPr>
            <p:cNvPr id="315" name="Google Shape;315;g31669d5dc48_0_383"/>
            <p:cNvSpPr/>
            <p:nvPr/>
          </p:nvSpPr>
          <p:spPr>
            <a:xfrm>
              <a:off x="0" y="22526"/>
              <a:ext cx="9144000" cy="68580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316" name="Google Shape;316;g31669d5dc48_0_383"/>
            <p:cNvGrpSpPr/>
            <p:nvPr/>
          </p:nvGrpSpPr>
          <p:grpSpPr>
            <a:xfrm>
              <a:off x="0" y="-1"/>
              <a:ext cx="9145723" cy="6461701"/>
              <a:chOff x="0" y="-1"/>
              <a:chExt cx="9145723" cy="6461701"/>
            </a:xfrm>
          </p:grpSpPr>
          <p:pic>
            <p:nvPicPr>
              <p:cNvPr id="317" name="Google Shape;317;g31669d5dc48_0_383"/>
              <p:cNvPicPr preferRelativeResize="0"/>
              <p:nvPr/>
            </p:nvPicPr>
            <p:blipFill rotWithShape="1">
              <a:blip r:embed="rId3">
                <a:alphaModFix/>
              </a:blip>
              <a:srcRect b="0" l="0" r="1845" t="49899"/>
              <a:stretch/>
            </p:blipFill>
            <p:spPr>
              <a:xfrm rot="-5400000">
                <a:off x="3617423" y="933401"/>
                <a:ext cx="6461701" cy="4594898"/>
              </a:xfrm>
              <a:prstGeom prst="rect">
                <a:avLst/>
              </a:prstGeom>
              <a:noFill/>
              <a:ln>
                <a:noFill/>
              </a:ln>
            </p:spPr>
          </p:pic>
          <p:pic>
            <p:nvPicPr>
              <p:cNvPr id="318" name="Google Shape;318;g31669d5dc48_0_383"/>
              <p:cNvPicPr preferRelativeResize="0"/>
              <p:nvPr/>
            </p:nvPicPr>
            <p:blipFill rotWithShape="1">
              <a:blip r:embed="rId3">
                <a:alphaModFix/>
              </a:blip>
              <a:srcRect b="0" l="0" r="1845" t="49899"/>
              <a:stretch/>
            </p:blipFill>
            <p:spPr>
              <a:xfrm flipH="1" rot="5400000">
                <a:off x="-933402" y="933401"/>
                <a:ext cx="6461701" cy="4594898"/>
              </a:xfrm>
              <a:prstGeom prst="rect">
                <a:avLst/>
              </a:prstGeom>
              <a:noFill/>
              <a:ln>
                <a:noFill/>
              </a:ln>
            </p:spPr>
          </p:pic>
          <p:sp>
            <p:nvSpPr>
              <p:cNvPr id="319" name="Google Shape;319;g31669d5dc48_0_383"/>
              <p:cNvSpPr/>
              <p:nvPr/>
            </p:nvSpPr>
            <p:spPr>
              <a:xfrm>
                <a:off x="603800" y="768150"/>
                <a:ext cx="790200" cy="6204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320" name="Google Shape;320;g31669d5dc48_0_383"/>
              <p:cNvSpPr/>
              <p:nvPr/>
            </p:nvSpPr>
            <p:spPr>
              <a:xfrm>
                <a:off x="7739400" y="768150"/>
                <a:ext cx="790200" cy="6204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grpSp>
      </p:grpSp>
      <p:sp>
        <p:nvSpPr>
          <p:cNvPr id="321" name="Google Shape;321;g31669d5dc48_0_383"/>
          <p:cNvSpPr txBox="1"/>
          <p:nvPr>
            <p:ph type="title"/>
          </p:nvPr>
        </p:nvSpPr>
        <p:spPr>
          <a:xfrm>
            <a:off x="0" y="808050"/>
            <a:ext cx="9145800" cy="551700"/>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15000"/>
              </a:lnSpc>
              <a:spcBef>
                <a:spcPts val="1200"/>
              </a:spcBef>
              <a:spcAft>
                <a:spcPts val="0"/>
              </a:spcAft>
              <a:buClr>
                <a:schemeClr val="dk1"/>
              </a:buClr>
              <a:buSzPct val="36665"/>
              <a:buFont typeface="Arial"/>
              <a:buNone/>
            </a:pPr>
            <a:r>
              <a:t/>
            </a:r>
            <a:endParaRPr b="1" sz="3000">
              <a:latin typeface="Arial"/>
              <a:ea typeface="Arial"/>
              <a:cs typeface="Arial"/>
              <a:sym typeface="Arial"/>
            </a:endParaRPr>
          </a:p>
          <a:p>
            <a:pPr indent="0" lvl="0" marL="0" rtl="0" algn="ctr">
              <a:lnSpc>
                <a:spcPct val="115000"/>
              </a:lnSpc>
              <a:spcBef>
                <a:spcPts val="1200"/>
              </a:spcBef>
              <a:spcAft>
                <a:spcPts val="0"/>
              </a:spcAft>
              <a:buClr>
                <a:schemeClr val="dk1"/>
              </a:buClr>
              <a:buSzPct val="36665"/>
              <a:buFont typeface="Arial"/>
              <a:buNone/>
            </a:pPr>
            <a:r>
              <a:rPr b="1" lang="en-US" sz="3000">
                <a:latin typeface="Arial"/>
                <a:ea typeface="Arial"/>
                <a:cs typeface="Arial"/>
                <a:sym typeface="Arial"/>
              </a:rPr>
              <a:t>Legacy</a:t>
            </a:r>
            <a:r>
              <a:rPr b="1" lang="en-US" sz="3650">
                <a:latin typeface="Arial"/>
                <a:ea typeface="Arial"/>
                <a:cs typeface="Arial"/>
                <a:sym typeface="Arial"/>
              </a:rPr>
              <a:t> </a:t>
            </a:r>
            <a:endParaRPr b="1" sz="3650">
              <a:latin typeface="Arial"/>
              <a:ea typeface="Arial"/>
              <a:cs typeface="Arial"/>
              <a:sym typeface="Arial"/>
            </a:endParaRPr>
          </a:p>
          <a:p>
            <a:pPr indent="0" lvl="0" marL="0" rtl="0" algn="ctr">
              <a:lnSpc>
                <a:spcPct val="100000"/>
              </a:lnSpc>
              <a:spcBef>
                <a:spcPts val="1200"/>
              </a:spcBef>
              <a:spcAft>
                <a:spcPts val="0"/>
              </a:spcAft>
              <a:buClr>
                <a:schemeClr val="dk1"/>
              </a:buClr>
              <a:buSzPct val="100000"/>
              <a:buFont typeface="Calibri"/>
              <a:buNone/>
            </a:pPr>
            <a:r>
              <a:t/>
            </a:r>
            <a:endParaRPr b="1"/>
          </a:p>
        </p:txBody>
      </p:sp>
      <p:sp>
        <p:nvSpPr>
          <p:cNvPr id="322" name="Google Shape;322;g31669d5dc48_0_383"/>
          <p:cNvSpPr txBox="1"/>
          <p:nvPr/>
        </p:nvSpPr>
        <p:spPr>
          <a:xfrm>
            <a:off x="870575" y="1636049"/>
            <a:ext cx="3839700" cy="3585900"/>
          </a:xfrm>
          <a:prstGeom prst="rect">
            <a:avLst/>
          </a:prstGeom>
          <a:noFill/>
          <a:ln>
            <a:noFill/>
          </a:ln>
        </p:spPr>
        <p:txBody>
          <a:bodyPr anchorCtr="0" anchor="t" bIns="91425" lIns="91425" spcFirstLastPara="1" rIns="91425" wrap="square" tIns="91425">
            <a:noAutofit/>
          </a:bodyPr>
          <a:lstStyle/>
          <a:p>
            <a:pPr indent="-330200" lvl="0" marL="457200" marR="0" rtl="0" algn="l">
              <a:lnSpc>
                <a:spcPct val="107916"/>
              </a:lnSpc>
              <a:spcBef>
                <a:spcPts val="0"/>
              </a:spcBef>
              <a:spcAft>
                <a:spcPts val="0"/>
              </a:spcAft>
              <a:buClr>
                <a:schemeClr val="dk1"/>
              </a:buClr>
              <a:buSzPts val="1600"/>
              <a:buFont typeface="Arial"/>
              <a:buChar char="+"/>
            </a:pPr>
            <a:r>
              <a:rPr b="0" i="0" lang="en-US" sz="1600" u="none" cap="none" strike="noStrike">
                <a:solidFill>
                  <a:schemeClr val="dk1"/>
                </a:solidFill>
                <a:latin typeface="Arial"/>
                <a:ea typeface="Arial"/>
                <a:cs typeface="Arial"/>
                <a:sym typeface="Arial"/>
              </a:rPr>
              <a:t>Harewood continues to celebrate Caribbean culture and share and educate people on the story of our past, creating a more inclusive future.</a:t>
            </a:r>
            <a:endParaRPr b="0" i="0" sz="1600" u="none" cap="none" strike="noStrike">
              <a:solidFill>
                <a:schemeClr val="dk1"/>
              </a:solidFill>
              <a:latin typeface="Arial"/>
              <a:ea typeface="Arial"/>
              <a:cs typeface="Arial"/>
              <a:sym typeface="Arial"/>
            </a:endParaRPr>
          </a:p>
          <a:p>
            <a:pPr indent="0" lvl="0" marL="457200" marR="0" rtl="0" algn="l">
              <a:lnSpc>
                <a:spcPct val="107916"/>
              </a:lnSpc>
              <a:spcBef>
                <a:spcPts val="0"/>
              </a:spcBef>
              <a:spcAft>
                <a:spcPts val="0"/>
              </a:spcAft>
              <a:buClr>
                <a:srgbClr val="000000"/>
              </a:buClr>
              <a:buSzPts val="1600"/>
              <a:buFont typeface="Arial"/>
              <a:buNone/>
            </a:pPr>
            <a:r>
              <a:t/>
            </a:r>
            <a:endParaRPr b="0" i="0" sz="1600" u="none" cap="none" strike="noStrike">
              <a:solidFill>
                <a:schemeClr val="dk1"/>
              </a:solidFill>
              <a:latin typeface="Arial"/>
              <a:ea typeface="Arial"/>
              <a:cs typeface="Arial"/>
              <a:sym typeface="Arial"/>
            </a:endParaRPr>
          </a:p>
          <a:p>
            <a:pPr indent="-330200" lvl="0" marL="457200" marR="0" rtl="0" algn="l">
              <a:lnSpc>
                <a:spcPct val="107916"/>
              </a:lnSpc>
              <a:spcBef>
                <a:spcPts val="0"/>
              </a:spcBef>
              <a:spcAft>
                <a:spcPts val="0"/>
              </a:spcAft>
              <a:buClr>
                <a:schemeClr val="dk1"/>
              </a:buClr>
              <a:buSzPts val="1600"/>
              <a:buFont typeface="Arial"/>
              <a:buChar char="+"/>
            </a:pPr>
            <a:r>
              <a:rPr b="0" i="0" lang="en-US" sz="1600" u="none" cap="none" strike="noStrike">
                <a:solidFill>
                  <a:schemeClr val="dk1"/>
                </a:solidFill>
                <a:latin typeface="Arial"/>
                <a:ea typeface="Arial"/>
                <a:cs typeface="Arial"/>
                <a:sym typeface="Arial"/>
              </a:rPr>
              <a:t>The current Earl and Countess started a project called Missing Portraits in 2022 with the aim to diversify their portrait collection and tell stories of inspiring Black people with connections to Harewood </a:t>
            </a:r>
            <a:endParaRPr b="0" i="0" sz="3600" u="none" cap="none" strike="noStrike">
              <a:solidFill>
                <a:schemeClr val="dk1"/>
              </a:solidFill>
              <a:latin typeface="Arial"/>
              <a:ea typeface="Arial"/>
              <a:cs typeface="Arial"/>
              <a:sym typeface="Arial"/>
            </a:endParaRPr>
          </a:p>
        </p:txBody>
      </p:sp>
      <p:pic>
        <p:nvPicPr>
          <p:cNvPr id="323" name="Google Shape;323;g31669d5dc48_0_383"/>
          <p:cNvPicPr preferRelativeResize="0"/>
          <p:nvPr/>
        </p:nvPicPr>
        <p:blipFill rotWithShape="1">
          <a:blip r:embed="rId4">
            <a:alphaModFix/>
          </a:blip>
          <a:srcRect b="0" l="0" r="0" t="0"/>
          <a:stretch/>
        </p:blipFill>
        <p:spPr>
          <a:xfrm>
            <a:off x="7088450" y="6379853"/>
            <a:ext cx="1894576" cy="425822"/>
          </a:xfrm>
          <a:prstGeom prst="rect">
            <a:avLst/>
          </a:prstGeom>
          <a:noFill/>
          <a:ln>
            <a:noFill/>
          </a:ln>
        </p:spPr>
      </p:pic>
      <p:pic>
        <p:nvPicPr>
          <p:cNvPr id="324" name="Google Shape;324;g31669d5dc48_0_383"/>
          <p:cNvPicPr preferRelativeResize="0"/>
          <p:nvPr/>
        </p:nvPicPr>
        <p:blipFill rotWithShape="1">
          <a:blip r:embed="rId5">
            <a:alphaModFix/>
          </a:blip>
          <a:srcRect b="17693" l="38345" r="38225" t="35728"/>
          <a:stretch/>
        </p:blipFill>
        <p:spPr>
          <a:xfrm>
            <a:off x="5226450" y="1557800"/>
            <a:ext cx="2826772" cy="37485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pic>
        <p:nvPicPr>
          <p:cNvPr id="329" name="Google Shape;329;g31669d5dc48_0_256"/>
          <p:cNvPicPr preferRelativeResize="0"/>
          <p:nvPr/>
        </p:nvPicPr>
        <p:blipFill rotWithShape="1">
          <a:blip r:embed="rId3">
            <a:alphaModFix/>
          </a:blip>
          <a:srcRect b="0" l="0" r="0" t="0"/>
          <a:stretch/>
        </p:blipFill>
        <p:spPr>
          <a:xfrm rot="-5400000">
            <a:off x="7853363" y="1601012"/>
            <a:ext cx="1940775" cy="436200"/>
          </a:xfrm>
          <a:prstGeom prst="rect">
            <a:avLst/>
          </a:prstGeom>
          <a:noFill/>
          <a:ln>
            <a:noFill/>
          </a:ln>
        </p:spPr>
      </p:pic>
      <p:sp>
        <p:nvSpPr>
          <p:cNvPr id="330" name="Google Shape;330;g31669d5dc48_0_256"/>
          <p:cNvSpPr/>
          <p:nvPr/>
        </p:nvSpPr>
        <p:spPr>
          <a:xfrm>
            <a:off x="0" y="6244176"/>
            <a:ext cx="9144000" cy="6363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331" name="Google Shape;331;g31669d5dc48_0_256"/>
          <p:cNvPicPr preferRelativeResize="0"/>
          <p:nvPr/>
        </p:nvPicPr>
        <p:blipFill rotWithShape="1">
          <a:blip r:embed="rId3">
            <a:alphaModFix/>
          </a:blip>
          <a:srcRect b="0" l="0" r="0" t="0"/>
          <a:stretch/>
        </p:blipFill>
        <p:spPr>
          <a:xfrm>
            <a:off x="7088450" y="6349416"/>
            <a:ext cx="1894576" cy="425822"/>
          </a:xfrm>
          <a:prstGeom prst="rect">
            <a:avLst/>
          </a:prstGeom>
          <a:noFill/>
          <a:ln>
            <a:noFill/>
          </a:ln>
        </p:spPr>
      </p:pic>
      <p:sp>
        <p:nvSpPr>
          <p:cNvPr id="332" name="Google Shape;332;g31669d5dc48_0_256"/>
          <p:cNvSpPr txBox="1"/>
          <p:nvPr/>
        </p:nvSpPr>
        <p:spPr>
          <a:xfrm>
            <a:off x="879550" y="805750"/>
            <a:ext cx="7180800" cy="4715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1" i="0" lang="en-US" sz="1300" u="none" cap="none" strike="noStrike">
                <a:solidFill>
                  <a:schemeClr val="dk1"/>
                </a:solidFill>
                <a:latin typeface="Arial"/>
                <a:ea typeface="Arial"/>
                <a:cs typeface="Arial"/>
                <a:sym typeface="Arial"/>
              </a:rPr>
              <a:t>Image credits:</a:t>
            </a:r>
            <a:endParaRPr b="1" i="0" sz="13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t/>
            </a:r>
            <a:endParaRPr b="1" i="0" sz="13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rPr b="1" i="0" lang="en-US" sz="1300" u="none" cap="none" strike="noStrike">
                <a:solidFill>
                  <a:schemeClr val="dk1"/>
                </a:solidFill>
                <a:latin typeface="Arial"/>
                <a:ea typeface="Arial"/>
                <a:cs typeface="Arial"/>
                <a:sym typeface="Arial"/>
              </a:rPr>
              <a:t>Slide 1</a:t>
            </a:r>
            <a:endParaRPr b="1" i="0" sz="13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rPr b="0" i="1" lang="en-US" sz="1300" u="none" cap="none" strike="noStrike">
                <a:solidFill>
                  <a:schemeClr val="dk1"/>
                </a:solidFill>
                <a:latin typeface="Arial"/>
                <a:ea typeface="Arial"/>
                <a:cs typeface="Arial"/>
                <a:sym typeface="Arial"/>
              </a:rPr>
              <a:t>Am I Not a Man and a Brother? Anti-slavery medallion, </a:t>
            </a:r>
            <a:r>
              <a:rPr b="0" i="0" lang="en-US" sz="1300" u="none" cap="none" strike="noStrike">
                <a:solidFill>
                  <a:schemeClr val="dk1"/>
                </a:solidFill>
                <a:latin typeface="Arial"/>
                <a:ea typeface="Arial"/>
                <a:cs typeface="Arial"/>
                <a:sym typeface="Arial"/>
              </a:rPr>
              <a:t>white terracotta and black basalt, 1787, Fiskars</a:t>
            </a:r>
            <a:endParaRPr b="0" i="0" sz="13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rPr b="0" i="0" lang="en-US" sz="1300" u="none" cap="none" strike="noStrike">
                <a:solidFill>
                  <a:schemeClr val="dk1"/>
                </a:solidFill>
                <a:latin typeface="Arial"/>
                <a:ea typeface="Arial"/>
                <a:cs typeface="Arial"/>
                <a:sym typeface="Arial"/>
              </a:rPr>
              <a:t>Seventeenth-Eighteenth century Iron shackles, </a:t>
            </a:r>
            <a:r>
              <a:rPr b="0" i="0" lang="en-US" sz="1300" u="none" cap="none" strike="noStrike">
                <a:solidFill>
                  <a:schemeClr val="dk1"/>
                </a:solidFill>
                <a:uFill>
                  <a:noFill/>
                </a:uFill>
                <a:latin typeface="Arial"/>
                <a:ea typeface="Arial"/>
                <a:cs typeface="Arial"/>
                <a:sym typeface="Arial"/>
                <a:hlinkClick r:id="rId4">
                  <a:extLst>
                    <a:ext uri="{A12FA001-AC4F-418D-AE19-62706E023703}">
                      <ahyp:hlinkClr val="tx"/>
                    </a:ext>
                  </a:extLst>
                </a:hlinkClick>
              </a:rPr>
              <a:t>Virginia Historical Society</a:t>
            </a:r>
            <a:endParaRPr b="0" i="0" sz="13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rPr b="0" i="0" lang="en-US" sz="1300" u="none" cap="none" strike="noStrike">
                <a:solidFill>
                  <a:schemeClr val="dk1"/>
                </a:solidFill>
                <a:latin typeface="Arial"/>
                <a:ea typeface="Arial"/>
                <a:cs typeface="Arial"/>
                <a:sym typeface="Arial"/>
              </a:rPr>
              <a:t>The Clipper Ship Era, An Epitome of Famous American and British Clipper Ships, Their Owners, Builders, Commanders, and Crews, 1843-1869, Clark, Arthur H. (1910) </a:t>
            </a:r>
            <a:endParaRPr b="0" i="0" sz="13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rPr b="0" i="0" lang="en-US" sz="1300" u="none" cap="none" strike="noStrike">
                <a:solidFill>
                  <a:schemeClr val="dk1"/>
                </a:solidFill>
                <a:latin typeface="Arial"/>
                <a:ea typeface="Arial"/>
                <a:cs typeface="Arial"/>
                <a:sym typeface="Arial"/>
              </a:rPr>
              <a:t>Enslaved People Cutting Sugar Cane on a Jamaican plantation, 1825, photo by Art Images via Getty Images</a:t>
            </a:r>
            <a:endParaRPr b="0" i="0" sz="13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rPr b="1" i="0" lang="en-US" sz="1300" u="none" cap="none" strike="noStrike">
                <a:solidFill>
                  <a:schemeClr val="dk1"/>
                </a:solidFill>
                <a:latin typeface="Arial"/>
                <a:ea typeface="Arial"/>
                <a:cs typeface="Arial"/>
                <a:sym typeface="Arial"/>
              </a:rPr>
              <a:t>Slide 6</a:t>
            </a:r>
            <a:endParaRPr b="1" i="0" sz="13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rPr b="0" i="0" lang="en-US" sz="1300" u="none" cap="none" strike="noStrike">
                <a:solidFill>
                  <a:schemeClr val="dk1"/>
                </a:solidFill>
                <a:latin typeface="Arial"/>
                <a:ea typeface="Arial"/>
                <a:cs typeface="Arial"/>
                <a:sym typeface="Arial"/>
              </a:rPr>
              <a:t>Figure Showing Conditions on Slave Ships, Library of Congress</a:t>
            </a:r>
            <a:endParaRPr b="0" i="0" sz="13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chemeClr val="dk1"/>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grpSp>
        <p:nvGrpSpPr>
          <p:cNvPr id="154" name="Google Shape;154;p2"/>
          <p:cNvGrpSpPr/>
          <p:nvPr/>
        </p:nvGrpSpPr>
        <p:grpSpPr>
          <a:xfrm>
            <a:off x="0" y="-1"/>
            <a:ext cx="9145723" cy="6880527"/>
            <a:chOff x="0" y="-1"/>
            <a:chExt cx="9145723" cy="6880527"/>
          </a:xfrm>
        </p:grpSpPr>
        <p:sp>
          <p:nvSpPr>
            <p:cNvPr id="155" name="Google Shape;155;p2"/>
            <p:cNvSpPr/>
            <p:nvPr/>
          </p:nvSpPr>
          <p:spPr>
            <a:xfrm>
              <a:off x="0" y="22526"/>
              <a:ext cx="9144000" cy="68580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156" name="Google Shape;156;p2"/>
            <p:cNvGrpSpPr/>
            <p:nvPr/>
          </p:nvGrpSpPr>
          <p:grpSpPr>
            <a:xfrm>
              <a:off x="0" y="-1"/>
              <a:ext cx="9145723" cy="6461701"/>
              <a:chOff x="0" y="-1"/>
              <a:chExt cx="9145723" cy="6461701"/>
            </a:xfrm>
          </p:grpSpPr>
          <p:pic>
            <p:nvPicPr>
              <p:cNvPr id="157" name="Google Shape;157;p2"/>
              <p:cNvPicPr preferRelativeResize="0"/>
              <p:nvPr/>
            </p:nvPicPr>
            <p:blipFill rotWithShape="1">
              <a:blip r:embed="rId3">
                <a:alphaModFix/>
              </a:blip>
              <a:srcRect b="0" l="0" r="1845" t="49899"/>
              <a:stretch/>
            </p:blipFill>
            <p:spPr>
              <a:xfrm rot="-5400000">
                <a:off x="3617423" y="933401"/>
                <a:ext cx="6461701" cy="4594898"/>
              </a:xfrm>
              <a:prstGeom prst="rect">
                <a:avLst/>
              </a:prstGeom>
              <a:noFill/>
              <a:ln>
                <a:noFill/>
              </a:ln>
            </p:spPr>
          </p:pic>
          <p:pic>
            <p:nvPicPr>
              <p:cNvPr id="158" name="Google Shape;158;p2"/>
              <p:cNvPicPr preferRelativeResize="0"/>
              <p:nvPr/>
            </p:nvPicPr>
            <p:blipFill rotWithShape="1">
              <a:blip r:embed="rId3">
                <a:alphaModFix/>
              </a:blip>
              <a:srcRect b="0" l="0" r="1845" t="49899"/>
              <a:stretch/>
            </p:blipFill>
            <p:spPr>
              <a:xfrm flipH="1" rot="5400000">
                <a:off x="-933402" y="933401"/>
                <a:ext cx="6461701" cy="4594898"/>
              </a:xfrm>
              <a:prstGeom prst="rect">
                <a:avLst/>
              </a:prstGeom>
              <a:noFill/>
              <a:ln>
                <a:noFill/>
              </a:ln>
            </p:spPr>
          </p:pic>
          <p:sp>
            <p:nvSpPr>
              <p:cNvPr id="159" name="Google Shape;159;p2"/>
              <p:cNvSpPr/>
              <p:nvPr/>
            </p:nvSpPr>
            <p:spPr>
              <a:xfrm>
                <a:off x="603800" y="768150"/>
                <a:ext cx="790200" cy="6204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60" name="Google Shape;160;p2"/>
              <p:cNvSpPr/>
              <p:nvPr/>
            </p:nvSpPr>
            <p:spPr>
              <a:xfrm>
                <a:off x="7739400" y="768150"/>
                <a:ext cx="790200" cy="6204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grpSp>
      </p:grpSp>
      <p:pic>
        <p:nvPicPr>
          <p:cNvPr id="161" name="Google Shape;161;p2"/>
          <p:cNvPicPr preferRelativeResize="0"/>
          <p:nvPr/>
        </p:nvPicPr>
        <p:blipFill rotWithShape="1">
          <a:blip r:embed="rId4">
            <a:alphaModFix/>
          </a:blip>
          <a:srcRect b="0" l="0" r="0" t="0"/>
          <a:stretch/>
        </p:blipFill>
        <p:spPr>
          <a:xfrm>
            <a:off x="7088450" y="6379853"/>
            <a:ext cx="1894576" cy="425822"/>
          </a:xfrm>
          <a:prstGeom prst="rect">
            <a:avLst/>
          </a:prstGeom>
          <a:noFill/>
          <a:ln>
            <a:noFill/>
          </a:ln>
        </p:spPr>
      </p:pic>
      <p:sp>
        <p:nvSpPr>
          <p:cNvPr id="162" name="Google Shape;162;p2"/>
          <p:cNvSpPr txBox="1"/>
          <p:nvPr>
            <p:ph idx="1" type="body"/>
          </p:nvPr>
        </p:nvSpPr>
        <p:spPr>
          <a:xfrm>
            <a:off x="691950" y="1541275"/>
            <a:ext cx="7799100" cy="3996300"/>
          </a:xfrm>
          <a:prstGeom prst="rect">
            <a:avLst/>
          </a:prstGeom>
          <a:noFill/>
          <a:ln>
            <a:noFill/>
          </a:ln>
        </p:spPr>
        <p:txBody>
          <a:bodyPr anchorCtr="0" anchor="t" bIns="45700" lIns="91425" spcFirstLastPara="1" rIns="91425" wrap="square" tIns="45700">
            <a:normAutofit fontScale="25000" lnSpcReduction="20000"/>
          </a:bodyPr>
          <a:lstStyle/>
          <a:p>
            <a:pPr indent="-330200" lvl="0" marL="457200" rtl="0" algn="l">
              <a:lnSpc>
                <a:spcPct val="100000"/>
              </a:lnSpc>
              <a:spcBef>
                <a:spcPts val="1200"/>
              </a:spcBef>
              <a:spcAft>
                <a:spcPts val="0"/>
              </a:spcAft>
              <a:buSzPct val="100000"/>
              <a:buFont typeface="Arial"/>
              <a:buChar char="+"/>
            </a:pPr>
            <a:r>
              <a:rPr lang="en-US" sz="6400">
                <a:latin typeface="Arial"/>
                <a:ea typeface="Arial"/>
                <a:cs typeface="Arial"/>
                <a:sym typeface="Arial"/>
              </a:rPr>
              <a:t>Harewood House has been the home of the Lascelles family for 250 years. The money that was used to build the House was made in the Caribbean, where the Family generated a significant fortune through the transatlantic slave trade and the production of sugar. Their business encompassed the systematic enslavement, transportation and exploitation of African people. Harewood House and its collection contain material collected and created by societies in which very different attitudes and behaviours were normalised.</a:t>
            </a:r>
            <a:endParaRPr sz="6400">
              <a:latin typeface="Arial"/>
              <a:ea typeface="Arial"/>
              <a:cs typeface="Arial"/>
              <a:sym typeface="Arial"/>
            </a:endParaRPr>
          </a:p>
          <a:p>
            <a:pPr indent="0" lvl="0" marL="342900" rtl="0" algn="l">
              <a:lnSpc>
                <a:spcPct val="100000"/>
              </a:lnSpc>
              <a:spcBef>
                <a:spcPts val="1200"/>
              </a:spcBef>
              <a:spcAft>
                <a:spcPts val="0"/>
              </a:spcAft>
              <a:buSzPct val="112500"/>
              <a:buNone/>
            </a:pPr>
            <a:r>
              <a:t/>
            </a:r>
            <a:endParaRPr sz="6400">
              <a:latin typeface="Arial"/>
              <a:ea typeface="Arial"/>
              <a:cs typeface="Arial"/>
              <a:sym typeface="Arial"/>
            </a:endParaRPr>
          </a:p>
          <a:p>
            <a:pPr indent="-330200" lvl="0" marL="457200" rtl="0" algn="l">
              <a:lnSpc>
                <a:spcPct val="100000"/>
              </a:lnSpc>
              <a:spcBef>
                <a:spcPts val="1200"/>
              </a:spcBef>
              <a:spcAft>
                <a:spcPts val="0"/>
              </a:spcAft>
              <a:buSzPct val="100000"/>
              <a:buFont typeface="Arial"/>
              <a:buChar char="+"/>
            </a:pPr>
            <a:r>
              <a:rPr lang="en-US" sz="6400">
                <a:latin typeface="Arial"/>
                <a:ea typeface="Arial"/>
                <a:cs typeface="Arial"/>
                <a:sym typeface="Arial"/>
              </a:rPr>
              <a:t>We understand that some pupils and teachers may find the collection and its context challenging and upsetting and we will do our best to support you. If you have any specific questions or requests, please contact the Learning Team on learn@harewood.org.</a:t>
            </a:r>
            <a:endParaRPr sz="6400">
              <a:latin typeface="Arial"/>
              <a:ea typeface="Arial"/>
              <a:cs typeface="Arial"/>
              <a:sym typeface="Arial"/>
            </a:endParaRPr>
          </a:p>
          <a:p>
            <a:pPr indent="0" lvl="0" marL="342900" rtl="0" algn="l">
              <a:lnSpc>
                <a:spcPct val="100000"/>
              </a:lnSpc>
              <a:spcBef>
                <a:spcPts val="1200"/>
              </a:spcBef>
              <a:spcAft>
                <a:spcPts val="0"/>
              </a:spcAft>
              <a:buSzPct val="112500"/>
              <a:buNone/>
            </a:pPr>
            <a:r>
              <a:rPr lang="en-US" sz="6400">
                <a:latin typeface="Arial"/>
                <a:ea typeface="Arial"/>
                <a:cs typeface="Arial"/>
                <a:sym typeface="Arial"/>
              </a:rPr>
              <a:t> </a:t>
            </a:r>
            <a:endParaRPr sz="6400">
              <a:latin typeface="Arial"/>
              <a:ea typeface="Arial"/>
              <a:cs typeface="Arial"/>
              <a:sym typeface="Arial"/>
            </a:endParaRPr>
          </a:p>
          <a:p>
            <a:pPr indent="-330200" lvl="0" marL="457200" rtl="0" algn="l">
              <a:lnSpc>
                <a:spcPct val="100000"/>
              </a:lnSpc>
              <a:spcBef>
                <a:spcPts val="1200"/>
              </a:spcBef>
              <a:spcAft>
                <a:spcPts val="0"/>
              </a:spcAft>
              <a:buSzPct val="100000"/>
              <a:buFont typeface="Arial"/>
              <a:buChar char="+"/>
            </a:pPr>
            <a:r>
              <a:rPr lang="en-US" sz="6400">
                <a:latin typeface="Arial"/>
                <a:ea typeface="Arial"/>
                <a:cs typeface="Arial"/>
                <a:sym typeface="Arial"/>
              </a:rPr>
              <a:t>Today Harewood House is cared for by the Harewood House Trust, an educational charity who are committed to using our collection, landscape and history, to create a better and more inclusive society.</a:t>
            </a:r>
            <a:endParaRPr sz="6400">
              <a:latin typeface="Arial"/>
              <a:ea typeface="Arial"/>
              <a:cs typeface="Arial"/>
              <a:sym typeface="Arial"/>
            </a:endParaRPr>
          </a:p>
          <a:p>
            <a:pPr indent="0" lvl="0" marL="0" rtl="0" algn="l">
              <a:lnSpc>
                <a:spcPct val="100000"/>
              </a:lnSpc>
              <a:spcBef>
                <a:spcPts val="1200"/>
              </a:spcBef>
              <a:spcAft>
                <a:spcPts val="0"/>
              </a:spcAft>
              <a:buSzPct val="112500"/>
              <a:buNone/>
            </a:pPr>
            <a:r>
              <a:t/>
            </a:r>
            <a:endParaRPr sz="6400"/>
          </a:p>
          <a:p>
            <a:pPr indent="0" lvl="0" marL="0" rtl="0" algn="l">
              <a:lnSpc>
                <a:spcPct val="100000"/>
              </a:lnSpc>
              <a:spcBef>
                <a:spcPts val="1200"/>
              </a:spcBef>
              <a:spcAft>
                <a:spcPts val="0"/>
              </a:spcAft>
              <a:buSzPct val="128571"/>
              <a:buNone/>
            </a:pPr>
            <a:r>
              <a:t/>
            </a:r>
            <a:endParaRPr sz="5600"/>
          </a:p>
          <a:p>
            <a:pPr indent="0" lvl="0" marL="0" rtl="0" algn="l">
              <a:lnSpc>
                <a:spcPct val="100000"/>
              </a:lnSpc>
              <a:spcBef>
                <a:spcPts val="1200"/>
              </a:spcBef>
              <a:spcAft>
                <a:spcPts val="0"/>
              </a:spcAft>
              <a:buSzPts val="1800"/>
              <a:buNone/>
            </a:pPr>
            <a:r>
              <a:t/>
            </a:r>
            <a:endParaRPr sz="1400"/>
          </a:p>
        </p:txBody>
      </p:sp>
      <p:sp>
        <p:nvSpPr>
          <p:cNvPr id="163" name="Google Shape;163;p2"/>
          <p:cNvSpPr txBox="1"/>
          <p:nvPr>
            <p:ph type="title"/>
          </p:nvPr>
        </p:nvSpPr>
        <p:spPr>
          <a:xfrm>
            <a:off x="467544" y="561256"/>
            <a:ext cx="8229600" cy="9222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4400"/>
              <a:buFont typeface="Calibri"/>
              <a:buNone/>
            </a:pPr>
            <a:r>
              <a:rPr b="1" lang="en-US" sz="3000">
                <a:latin typeface="Arial"/>
                <a:ea typeface="Arial"/>
                <a:cs typeface="Arial"/>
                <a:sym typeface="Arial"/>
              </a:rPr>
              <a:t>Trigger Warning</a:t>
            </a:r>
            <a:endParaRPr b="1" sz="3000">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grpSp>
        <p:nvGrpSpPr>
          <p:cNvPr id="168" name="Google Shape;168;p3"/>
          <p:cNvGrpSpPr/>
          <p:nvPr/>
        </p:nvGrpSpPr>
        <p:grpSpPr>
          <a:xfrm>
            <a:off x="0" y="-1"/>
            <a:ext cx="9145723" cy="6880527"/>
            <a:chOff x="0" y="-1"/>
            <a:chExt cx="9145723" cy="6880527"/>
          </a:xfrm>
        </p:grpSpPr>
        <p:sp>
          <p:nvSpPr>
            <p:cNvPr id="169" name="Google Shape;169;p3"/>
            <p:cNvSpPr/>
            <p:nvPr/>
          </p:nvSpPr>
          <p:spPr>
            <a:xfrm>
              <a:off x="0" y="22526"/>
              <a:ext cx="9144000" cy="68580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170" name="Google Shape;170;p3"/>
            <p:cNvGrpSpPr/>
            <p:nvPr/>
          </p:nvGrpSpPr>
          <p:grpSpPr>
            <a:xfrm>
              <a:off x="0" y="-1"/>
              <a:ext cx="9145723" cy="6461701"/>
              <a:chOff x="0" y="-1"/>
              <a:chExt cx="9145723" cy="6461701"/>
            </a:xfrm>
          </p:grpSpPr>
          <p:pic>
            <p:nvPicPr>
              <p:cNvPr id="171" name="Google Shape;171;p3"/>
              <p:cNvPicPr preferRelativeResize="0"/>
              <p:nvPr/>
            </p:nvPicPr>
            <p:blipFill rotWithShape="1">
              <a:blip r:embed="rId3">
                <a:alphaModFix/>
              </a:blip>
              <a:srcRect b="0" l="0" r="1845" t="49899"/>
              <a:stretch/>
            </p:blipFill>
            <p:spPr>
              <a:xfrm rot="-5400000">
                <a:off x="3617423" y="933401"/>
                <a:ext cx="6461701" cy="4594898"/>
              </a:xfrm>
              <a:prstGeom prst="rect">
                <a:avLst/>
              </a:prstGeom>
              <a:noFill/>
              <a:ln>
                <a:noFill/>
              </a:ln>
            </p:spPr>
          </p:pic>
          <p:pic>
            <p:nvPicPr>
              <p:cNvPr id="172" name="Google Shape;172;p3"/>
              <p:cNvPicPr preferRelativeResize="0"/>
              <p:nvPr/>
            </p:nvPicPr>
            <p:blipFill rotWithShape="1">
              <a:blip r:embed="rId3">
                <a:alphaModFix/>
              </a:blip>
              <a:srcRect b="0" l="0" r="1845" t="49899"/>
              <a:stretch/>
            </p:blipFill>
            <p:spPr>
              <a:xfrm flipH="1" rot="5400000">
                <a:off x="-933402" y="933401"/>
                <a:ext cx="6461701" cy="4594898"/>
              </a:xfrm>
              <a:prstGeom prst="rect">
                <a:avLst/>
              </a:prstGeom>
              <a:noFill/>
              <a:ln>
                <a:noFill/>
              </a:ln>
            </p:spPr>
          </p:pic>
          <p:sp>
            <p:nvSpPr>
              <p:cNvPr id="173" name="Google Shape;173;p3"/>
              <p:cNvSpPr/>
              <p:nvPr/>
            </p:nvSpPr>
            <p:spPr>
              <a:xfrm>
                <a:off x="603800" y="768150"/>
                <a:ext cx="790200" cy="6204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74" name="Google Shape;174;p3"/>
              <p:cNvSpPr/>
              <p:nvPr/>
            </p:nvSpPr>
            <p:spPr>
              <a:xfrm>
                <a:off x="7739400" y="768150"/>
                <a:ext cx="790200" cy="6204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grpSp>
      </p:grpSp>
      <p:pic>
        <p:nvPicPr>
          <p:cNvPr id="175" name="Google Shape;175;p3"/>
          <p:cNvPicPr preferRelativeResize="0"/>
          <p:nvPr/>
        </p:nvPicPr>
        <p:blipFill rotWithShape="1">
          <a:blip r:embed="rId4">
            <a:alphaModFix/>
          </a:blip>
          <a:srcRect b="0" l="0" r="0" t="0"/>
          <a:stretch/>
        </p:blipFill>
        <p:spPr>
          <a:xfrm>
            <a:off x="7088450" y="6379853"/>
            <a:ext cx="1894576" cy="425822"/>
          </a:xfrm>
          <a:prstGeom prst="rect">
            <a:avLst/>
          </a:prstGeom>
          <a:noFill/>
          <a:ln>
            <a:noFill/>
          </a:ln>
        </p:spPr>
      </p:pic>
      <p:sp>
        <p:nvSpPr>
          <p:cNvPr id="176" name="Google Shape;176;p3"/>
          <p:cNvSpPr txBox="1"/>
          <p:nvPr>
            <p:ph type="title"/>
          </p:nvPr>
        </p:nvSpPr>
        <p:spPr>
          <a:xfrm>
            <a:off x="214625" y="600025"/>
            <a:ext cx="8676600" cy="9222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chemeClr val="dk1"/>
              </a:buClr>
              <a:buSzPts val="3960"/>
              <a:buFont typeface="Calibri"/>
              <a:buNone/>
            </a:pPr>
            <a:r>
              <a:rPr b="1" lang="en-US" sz="3000">
                <a:latin typeface="Arial"/>
                <a:ea typeface="Arial"/>
                <a:cs typeface="Arial"/>
                <a:sym typeface="Arial"/>
              </a:rPr>
              <a:t>What was the Transatlantic Slave Trade? </a:t>
            </a:r>
            <a:endParaRPr b="1" sz="3000">
              <a:latin typeface="Arial"/>
              <a:ea typeface="Arial"/>
              <a:cs typeface="Arial"/>
              <a:sym typeface="Arial"/>
            </a:endParaRPr>
          </a:p>
        </p:txBody>
      </p:sp>
      <p:sp>
        <p:nvSpPr>
          <p:cNvPr id="177" name="Google Shape;177;p3"/>
          <p:cNvSpPr txBox="1"/>
          <p:nvPr>
            <p:ph idx="1" type="body"/>
          </p:nvPr>
        </p:nvSpPr>
        <p:spPr>
          <a:xfrm>
            <a:off x="627850" y="1526400"/>
            <a:ext cx="7896300" cy="2513700"/>
          </a:xfrm>
          <a:prstGeom prst="rect">
            <a:avLst/>
          </a:prstGeom>
          <a:noFill/>
          <a:ln>
            <a:noFill/>
          </a:ln>
        </p:spPr>
        <p:txBody>
          <a:bodyPr anchorCtr="0" anchor="t" bIns="45700" lIns="91425" spcFirstLastPara="1" rIns="91425" wrap="square" tIns="45700">
            <a:normAutofit lnSpcReduction="20000"/>
          </a:bodyPr>
          <a:lstStyle/>
          <a:p>
            <a:pPr indent="-330200" lvl="0" marL="457200" rtl="0" algn="l">
              <a:lnSpc>
                <a:spcPct val="100000"/>
              </a:lnSpc>
              <a:spcBef>
                <a:spcPts val="0"/>
              </a:spcBef>
              <a:spcAft>
                <a:spcPts val="0"/>
              </a:spcAft>
              <a:buSzPts val="1600"/>
              <a:buFont typeface="Arial"/>
              <a:buChar char="+"/>
            </a:pPr>
            <a:r>
              <a:rPr lang="en-US" sz="1600">
                <a:latin typeface="Arial"/>
                <a:ea typeface="Arial"/>
                <a:cs typeface="Arial"/>
                <a:sym typeface="Arial"/>
              </a:rPr>
              <a:t>The Transatlantic Slave Trade was the process by which African people were taken from their homeland and forced to work on plantations in North and South America and the Caribbean. </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Char char="+"/>
            </a:pPr>
            <a:r>
              <a:rPr lang="en-US" sz="1600">
                <a:latin typeface="Arial"/>
                <a:ea typeface="Arial"/>
                <a:cs typeface="Arial"/>
                <a:sym typeface="Arial"/>
              </a:rPr>
              <a:t>Enslaved people were worked extremely hard in terrible conditions and weren’t allowed to leave.</a:t>
            </a:r>
            <a:endParaRPr sz="1600">
              <a:latin typeface="Arial"/>
              <a:ea typeface="Arial"/>
              <a:cs typeface="Arial"/>
              <a:sym typeface="Arial"/>
            </a:endParaRPr>
          </a:p>
          <a:p>
            <a:pPr indent="-330200" lvl="0" marL="457200" rtl="0" algn="l">
              <a:lnSpc>
                <a:spcPct val="100000"/>
              </a:lnSpc>
              <a:spcBef>
                <a:spcPts val="320"/>
              </a:spcBef>
              <a:spcAft>
                <a:spcPts val="0"/>
              </a:spcAft>
              <a:buSzPts val="1600"/>
              <a:buChar char="+"/>
            </a:pPr>
            <a:r>
              <a:rPr lang="en-US" sz="1600">
                <a:latin typeface="Arial"/>
                <a:ea typeface="Arial"/>
                <a:cs typeface="Arial"/>
                <a:sym typeface="Arial"/>
              </a:rPr>
              <a:t>The shape of the route taken by the transporting ships is sometimes called the </a:t>
            </a:r>
            <a:r>
              <a:rPr b="1" lang="en-US" sz="1600">
                <a:latin typeface="Arial"/>
                <a:ea typeface="Arial"/>
                <a:cs typeface="Arial"/>
                <a:sym typeface="Arial"/>
              </a:rPr>
              <a:t>Triangular Trade Route.</a:t>
            </a:r>
            <a:endParaRPr sz="1600">
              <a:latin typeface="Arial"/>
              <a:ea typeface="Arial"/>
              <a:cs typeface="Arial"/>
              <a:sym typeface="Arial"/>
            </a:endParaRPr>
          </a:p>
          <a:p>
            <a:pPr indent="-330200" lvl="0" marL="457200" rtl="0" algn="l">
              <a:lnSpc>
                <a:spcPct val="100000"/>
              </a:lnSpc>
              <a:spcBef>
                <a:spcPts val="320"/>
              </a:spcBef>
              <a:spcAft>
                <a:spcPts val="0"/>
              </a:spcAft>
              <a:buSzPts val="1600"/>
              <a:buChar char="+"/>
            </a:pPr>
            <a:r>
              <a:rPr lang="en-US" sz="1600">
                <a:latin typeface="Arial"/>
                <a:ea typeface="Arial"/>
                <a:cs typeface="Arial"/>
                <a:sym typeface="Arial"/>
              </a:rPr>
              <a:t>The people that were involved in the Transatlantic Slave Trade often became very rich. This was because the goods the ships were carrying were sold for a higher price at each part of the journey. Enslaved workers were also growing these high-value products for free.</a:t>
            </a:r>
            <a:endParaRPr/>
          </a:p>
        </p:txBody>
      </p:sp>
      <p:sp>
        <p:nvSpPr>
          <p:cNvPr id="178" name="Google Shape;178;p3"/>
          <p:cNvSpPr txBox="1"/>
          <p:nvPr/>
        </p:nvSpPr>
        <p:spPr>
          <a:xfrm>
            <a:off x="5280075" y="4056975"/>
            <a:ext cx="3005700" cy="1731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Arial"/>
                <a:ea typeface="Arial"/>
                <a:cs typeface="Arial"/>
                <a:sym typeface="Arial"/>
              </a:rPr>
              <a:t>What is a plantation? </a:t>
            </a:r>
            <a:endParaRPr b="1" i="0" sz="12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2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Arial"/>
                <a:ea typeface="Arial"/>
                <a:cs typeface="Arial"/>
                <a:sym typeface="Arial"/>
              </a:rPr>
              <a:t>A plantation is a farm that grows lots of the same crop to make money. Many plantations in the Caribbean grew sugar cane for people to eat. </a:t>
            </a:r>
            <a:endParaRPr b="0" i="0" sz="12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179" name="Google Shape;179;p3"/>
          <p:cNvSpPr txBox="1"/>
          <p:nvPr/>
        </p:nvSpPr>
        <p:spPr>
          <a:xfrm>
            <a:off x="945525" y="4056975"/>
            <a:ext cx="3702600" cy="1655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en-US" sz="1200" u="none" cap="none" strike="noStrike">
                <a:solidFill>
                  <a:schemeClr val="dk1"/>
                </a:solidFill>
                <a:latin typeface="Arial"/>
                <a:ea typeface="Arial"/>
                <a:cs typeface="Arial"/>
                <a:sym typeface="Arial"/>
              </a:rPr>
              <a:t>Why do we use ‘enslaved person/worker’ rather than ‘slave?’</a:t>
            </a:r>
            <a:endParaRPr b="1" i="0" sz="12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200" u="none" cap="none" strike="noStrike">
                <a:solidFill>
                  <a:schemeClr val="dk1"/>
                </a:solidFill>
                <a:latin typeface="Arial"/>
                <a:ea typeface="Arial"/>
                <a:cs typeface="Arial"/>
                <a:sym typeface="Arial"/>
              </a:rPr>
              <a:t>Using enslaved person instead of slave gives them an individual identity and shows them as a single person rather than one of many. It shows that they were someone that was enslaved (meaning they were forced into slavery) and it isn’t who they are.</a:t>
            </a:r>
            <a:endParaRPr b="0" i="0" sz="1200" u="none" cap="none" strike="noStrike">
              <a:solidFill>
                <a:schemeClr val="dk1"/>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g31669d5dc48_0_1"/>
          <p:cNvSpPr/>
          <p:nvPr/>
        </p:nvSpPr>
        <p:spPr>
          <a:xfrm>
            <a:off x="0" y="6244176"/>
            <a:ext cx="9144000" cy="6363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85" name="Google Shape;185;g31669d5dc48_0_1"/>
          <p:cNvPicPr preferRelativeResize="0"/>
          <p:nvPr/>
        </p:nvPicPr>
        <p:blipFill rotWithShape="1">
          <a:blip r:embed="rId3">
            <a:alphaModFix/>
          </a:blip>
          <a:srcRect b="0" l="0" r="0" t="0"/>
          <a:stretch/>
        </p:blipFill>
        <p:spPr>
          <a:xfrm>
            <a:off x="7088450" y="6349416"/>
            <a:ext cx="1894576" cy="425822"/>
          </a:xfrm>
          <a:prstGeom prst="rect">
            <a:avLst/>
          </a:prstGeom>
          <a:noFill/>
          <a:ln>
            <a:noFill/>
          </a:ln>
        </p:spPr>
      </p:pic>
      <p:sp>
        <p:nvSpPr>
          <p:cNvPr id="186" name="Google Shape;186;g31669d5dc48_0_1"/>
          <p:cNvSpPr txBox="1"/>
          <p:nvPr>
            <p:ph type="title"/>
          </p:nvPr>
        </p:nvSpPr>
        <p:spPr>
          <a:xfrm>
            <a:off x="443225" y="142825"/>
            <a:ext cx="8676600" cy="9222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Clr>
                <a:schemeClr val="dk1"/>
              </a:buClr>
              <a:buSzPts val="3960"/>
              <a:buFont typeface="Calibri"/>
              <a:buNone/>
            </a:pPr>
            <a:r>
              <a:rPr b="1" lang="en-US" sz="3300">
                <a:latin typeface="Arial"/>
                <a:ea typeface="Arial"/>
                <a:cs typeface="Arial"/>
                <a:sym typeface="Arial"/>
              </a:rPr>
              <a:t>Triangular Trade Route </a:t>
            </a:r>
            <a:endParaRPr b="1" sz="3300">
              <a:latin typeface="Arial"/>
              <a:ea typeface="Arial"/>
              <a:cs typeface="Arial"/>
              <a:sym typeface="Arial"/>
            </a:endParaRPr>
          </a:p>
        </p:txBody>
      </p:sp>
      <p:pic>
        <p:nvPicPr>
          <p:cNvPr id="187" name="Google Shape;187;g31669d5dc48_0_1"/>
          <p:cNvPicPr preferRelativeResize="0"/>
          <p:nvPr/>
        </p:nvPicPr>
        <p:blipFill rotWithShape="1">
          <a:blip r:embed="rId4">
            <a:alphaModFix/>
          </a:blip>
          <a:srcRect b="0" l="0" r="0" t="0"/>
          <a:stretch/>
        </p:blipFill>
        <p:spPr>
          <a:xfrm>
            <a:off x="1853775" y="955850"/>
            <a:ext cx="5855498" cy="494629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p4"/>
          <p:cNvSpPr txBox="1"/>
          <p:nvPr>
            <p:ph type="title"/>
          </p:nvPr>
        </p:nvSpPr>
        <p:spPr>
          <a:xfrm>
            <a:off x="488038" y="286713"/>
            <a:ext cx="8229600" cy="7062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4400"/>
              <a:buFont typeface="Calibri"/>
              <a:buNone/>
            </a:pPr>
            <a:r>
              <a:rPr b="1" lang="en-US" sz="3000">
                <a:latin typeface="Arial"/>
                <a:ea typeface="Arial"/>
                <a:cs typeface="Arial"/>
                <a:sym typeface="Arial"/>
              </a:rPr>
              <a:t>Journey 1 </a:t>
            </a:r>
            <a:endParaRPr b="1" sz="3000">
              <a:latin typeface="Arial"/>
              <a:ea typeface="Arial"/>
              <a:cs typeface="Arial"/>
              <a:sym typeface="Arial"/>
            </a:endParaRPr>
          </a:p>
        </p:txBody>
      </p:sp>
      <p:sp>
        <p:nvSpPr>
          <p:cNvPr id="193" name="Google Shape;193;p4"/>
          <p:cNvSpPr txBox="1"/>
          <p:nvPr>
            <p:ph idx="1" type="body"/>
          </p:nvPr>
        </p:nvSpPr>
        <p:spPr>
          <a:xfrm>
            <a:off x="426374" y="1128435"/>
            <a:ext cx="8229600" cy="4526100"/>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360"/>
              </a:spcBef>
              <a:spcAft>
                <a:spcPts val="0"/>
              </a:spcAft>
              <a:buClr>
                <a:schemeClr val="dk1"/>
              </a:buClr>
              <a:buSzPts val="1800"/>
              <a:buNone/>
            </a:pPr>
            <a:r>
              <a:rPr b="1" lang="en-US" sz="1800">
                <a:latin typeface="Arial"/>
                <a:ea typeface="Arial"/>
                <a:cs typeface="Arial"/>
                <a:sym typeface="Arial"/>
              </a:rPr>
              <a:t>Europe to West Africa</a:t>
            </a:r>
            <a:endParaRPr>
              <a:latin typeface="Arial"/>
              <a:ea typeface="Arial"/>
              <a:cs typeface="Arial"/>
              <a:sym typeface="Arial"/>
            </a:endParaRPr>
          </a:p>
          <a:p>
            <a:pPr indent="-342900" lvl="0" marL="457200" rtl="0" algn="l">
              <a:lnSpc>
                <a:spcPct val="100000"/>
              </a:lnSpc>
              <a:spcBef>
                <a:spcPts val="360"/>
              </a:spcBef>
              <a:spcAft>
                <a:spcPts val="0"/>
              </a:spcAft>
              <a:buSzPts val="1800"/>
              <a:buFont typeface="Arial"/>
              <a:buChar char="+"/>
            </a:pPr>
            <a:r>
              <a:rPr lang="en-US" sz="1800">
                <a:latin typeface="Arial"/>
                <a:ea typeface="Arial"/>
                <a:cs typeface="Arial"/>
                <a:sym typeface="Arial"/>
              </a:rPr>
              <a:t>Large ships were filled with items like textiles, guns, knives, copper and pottery.</a:t>
            </a:r>
            <a:endParaRPr>
              <a:latin typeface="Arial"/>
              <a:ea typeface="Arial"/>
              <a:cs typeface="Arial"/>
              <a:sym typeface="Arial"/>
            </a:endParaRPr>
          </a:p>
          <a:p>
            <a:pPr indent="-342900" lvl="0" marL="457200" rtl="0" algn="l">
              <a:lnSpc>
                <a:spcPct val="100000"/>
              </a:lnSpc>
              <a:spcBef>
                <a:spcPts val="0"/>
              </a:spcBef>
              <a:spcAft>
                <a:spcPts val="0"/>
              </a:spcAft>
              <a:buSzPts val="1800"/>
              <a:buFont typeface="Arial"/>
              <a:buChar char="+"/>
            </a:pPr>
            <a:r>
              <a:rPr lang="en-US" sz="1800">
                <a:latin typeface="Arial"/>
                <a:ea typeface="Arial"/>
                <a:cs typeface="Arial"/>
                <a:sym typeface="Arial"/>
              </a:rPr>
              <a:t>The ships left European/British ports (like Liverpool and Bristol) and headed to West Africa.</a:t>
            </a:r>
            <a:endParaRPr sz="1800">
              <a:latin typeface="Arial"/>
              <a:ea typeface="Arial"/>
              <a:cs typeface="Arial"/>
              <a:sym typeface="Arial"/>
            </a:endParaRPr>
          </a:p>
          <a:p>
            <a:pPr indent="-342900" lvl="0" marL="457200" rtl="0" algn="l">
              <a:lnSpc>
                <a:spcPct val="100000"/>
              </a:lnSpc>
              <a:spcBef>
                <a:spcPts val="0"/>
              </a:spcBef>
              <a:spcAft>
                <a:spcPts val="0"/>
              </a:spcAft>
              <a:buSzPts val="1800"/>
              <a:buFont typeface="Arial"/>
              <a:buChar char="+"/>
            </a:pPr>
            <a:r>
              <a:rPr lang="en-US" sz="1800">
                <a:latin typeface="Arial"/>
                <a:ea typeface="Arial"/>
                <a:cs typeface="Arial"/>
                <a:sym typeface="Arial"/>
              </a:rPr>
              <a:t>When the ships arrived, these goods were then sold to African leaders in exchange for enslaved Africans.</a:t>
            </a:r>
            <a:endParaRPr b="1" sz="1800">
              <a:latin typeface="Arial"/>
              <a:ea typeface="Arial"/>
              <a:cs typeface="Arial"/>
              <a:sym typeface="Arial"/>
            </a:endParaRPr>
          </a:p>
          <a:p>
            <a:pPr indent="0" lvl="0" marL="0" rtl="0" algn="l">
              <a:lnSpc>
                <a:spcPct val="100000"/>
              </a:lnSpc>
              <a:spcBef>
                <a:spcPts val="360"/>
              </a:spcBef>
              <a:spcAft>
                <a:spcPts val="0"/>
              </a:spcAft>
              <a:buClr>
                <a:schemeClr val="dk1"/>
              </a:buClr>
              <a:buSzPts val="1800"/>
              <a:buNone/>
            </a:pPr>
            <a:r>
              <a:t/>
            </a:r>
            <a:endParaRPr sz="1800">
              <a:latin typeface="Calibri"/>
              <a:ea typeface="Calibri"/>
              <a:cs typeface="Calibri"/>
              <a:sym typeface="Calibri"/>
            </a:endParaRPr>
          </a:p>
          <a:p>
            <a:pPr indent="0" lvl="0" marL="0" rtl="0" algn="l">
              <a:lnSpc>
                <a:spcPct val="100000"/>
              </a:lnSpc>
              <a:spcBef>
                <a:spcPts val="640"/>
              </a:spcBef>
              <a:spcAft>
                <a:spcPts val="0"/>
              </a:spcAft>
              <a:buClr>
                <a:schemeClr val="dk1"/>
              </a:buClr>
              <a:buSzPts val="3200"/>
              <a:buNone/>
            </a:pPr>
            <a:r>
              <a:t/>
            </a:r>
            <a:endParaRPr/>
          </a:p>
        </p:txBody>
      </p:sp>
      <p:pic>
        <p:nvPicPr>
          <p:cNvPr id="194" name="Google Shape;194;p4"/>
          <p:cNvPicPr preferRelativeResize="0"/>
          <p:nvPr/>
        </p:nvPicPr>
        <p:blipFill rotWithShape="1">
          <a:blip r:embed="rId3">
            <a:alphaModFix/>
          </a:blip>
          <a:srcRect b="0" l="0" r="0" t="0"/>
          <a:stretch/>
        </p:blipFill>
        <p:spPr>
          <a:xfrm>
            <a:off x="6949672" y="4134279"/>
            <a:ext cx="1596836" cy="604356"/>
          </a:xfrm>
          <a:prstGeom prst="rect">
            <a:avLst/>
          </a:prstGeom>
          <a:noFill/>
          <a:ln>
            <a:noFill/>
          </a:ln>
        </p:spPr>
      </p:pic>
      <p:sp>
        <p:nvSpPr>
          <p:cNvPr id="195" name="Google Shape;195;p4"/>
          <p:cNvSpPr txBox="1"/>
          <p:nvPr/>
        </p:nvSpPr>
        <p:spPr>
          <a:xfrm>
            <a:off x="7160848" y="4988809"/>
            <a:ext cx="1174500" cy="255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knives</a:t>
            </a:r>
            <a:endParaRPr b="1" i="0" sz="1200" u="none" cap="none" strike="noStrike">
              <a:solidFill>
                <a:srgbClr val="000000"/>
              </a:solidFill>
              <a:latin typeface="Arial"/>
              <a:ea typeface="Arial"/>
              <a:cs typeface="Arial"/>
              <a:sym typeface="Arial"/>
            </a:endParaRPr>
          </a:p>
        </p:txBody>
      </p:sp>
      <p:pic>
        <p:nvPicPr>
          <p:cNvPr id="196" name="Google Shape;196;p4"/>
          <p:cNvPicPr preferRelativeResize="0"/>
          <p:nvPr/>
        </p:nvPicPr>
        <p:blipFill rotWithShape="1">
          <a:blip r:embed="rId4">
            <a:alphaModFix/>
          </a:blip>
          <a:srcRect b="0" l="0" r="0" t="0"/>
          <a:stretch/>
        </p:blipFill>
        <p:spPr>
          <a:xfrm>
            <a:off x="5708900" y="4042138"/>
            <a:ext cx="828017" cy="827999"/>
          </a:xfrm>
          <a:prstGeom prst="rect">
            <a:avLst/>
          </a:prstGeom>
          <a:noFill/>
          <a:ln>
            <a:noFill/>
          </a:ln>
        </p:spPr>
      </p:pic>
      <p:sp>
        <p:nvSpPr>
          <p:cNvPr id="197" name="Google Shape;197;p4"/>
          <p:cNvSpPr txBox="1"/>
          <p:nvPr/>
        </p:nvSpPr>
        <p:spPr>
          <a:xfrm>
            <a:off x="5312450" y="4988809"/>
            <a:ext cx="1468500" cy="255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textiles</a:t>
            </a:r>
            <a:endParaRPr b="1" i="0" sz="1200" u="none" cap="none" strike="noStrike">
              <a:solidFill>
                <a:srgbClr val="000000"/>
              </a:solidFill>
              <a:latin typeface="Arial"/>
              <a:ea typeface="Arial"/>
              <a:cs typeface="Arial"/>
              <a:sym typeface="Arial"/>
            </a:endParaRPr>
          </a:p>
        </p:txBody>
      </p:sp>
      <p:pic>
        <p:nvPicPr>
          <p:cNvPr id="198" name="Google Shape;198;p4"/>
          <p:cNvPicPr preferRelativeResize="0"/>
          <p:nvPr/>
        </p:nvPicPr>
        <p:blipFill rotWithShape="1">
          <a:blip r:embed="rId5">
            <a:alphaModFix/>
          </a:blip>
          <a:srcRect b="0" l="0" r="0" t="0"/>
          <a:stretch/>
        </p:blipFill>
        <p:spPr>
          <a:xfrm>
            <a:off x="4160354" y="3986695"/>
            <a:ext cx="938899" cy="938881"/>
          </a:xfrm>
          <a:prstGeom prst="rect">
            <a:avLst/>
          </a:prstGeom>
          <a:noFill/>
          <a:ln>
            <a:noFill/>
          </a:ln>
        </p:spPr>
      </p:pic>
      <p:sp>
        <p:nvSpPr>
          <p:cNvPr id="199" name="Google Shape;199;p4"/>
          <p:cNvSpPr txBox="1"/>
          <p:nvPr/>
        </p:nvSpPr>
        <p:spPr>
          <a:xfrm>
            <a:off x="3883113" y="4988812"/>
            <a:ext cx="1468500" cy="255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brass</a:t>
            </a:r>
            <a:endParaRPr b="1" i="0" sz="1200" u="none" cap="none" strike="noStrike">
              <a:solidFill>
                <a:srgbClr val="000000"/>
              </a:solidFill>
              <a:latin typeface="Arial"/>
              <a:ea typeface="Arial"/>
              <a:cs typeface="Arial"/>
              <a:sym typeface="Arial"/>
            </a:endParaRPr>
          </a:p>
        </p:txBody>
      </p:sp>
      <p:pic>
        <p:nvPicPr>
          <p:cNvPr id="200" name="Google Shape;200;p4"/>
          <p:cNvPicPr preferRelativeResize="0"/>
          <p:nvPr/>
        </p:nvPicPr>
        <p:blipFill rotWithShape="1">
          <a:blip r:embed="rId6">
            <a:alphaModFix/>
          </a:blip>
          <a:srcRect b="0" l="0" r="0" t="0"/>
          <a:stretch/>
        </p:blipFill>
        <p:spPr>
          <a:xfrm>
            <a:off x="488031" y="3986697"/>
            <a:ext cx="1379860" cy="747092"/>
          </a:xfrm>
          <a:prstGeom prst="rect">
            <a:avLst/>
          </a:prstGeom>
          <a:noFill/>
          <a:ln>
            <a:noFill/>
          </a:ln>
        </p:spPr>
      </p:pic>
      <p:sp>
        <p:nvSpPr>
          <p:cNvPr id="201" name="Google Shape;201;p4"/>
          <p:cNvSpPr txBox="1"/>
          <p:nvPr/>
        </p:nvSpPr>
        <p:spPr>
          <a:xfrm>
            <a:off x="488045" y="4947177"/>
            <a:ext cx="1174500" cy="255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firearms</a:t>
            </a:r>
            <a:endParaRPr b="1" i="0" sz="1200" u="none" cap="none" strike="noStrike">
              <a:solidFill>
                <a:srgbClr val="000000"/>
              </a:solidFill>
              <a:latin typeface="Arial"/>
              <a:ea typeface="Arial"/>
              <a:cs typeface="Arial"/>
              <a:sym typeface="Arial"/>
            </a:endParaRPr>
          </a:p>
        </p:txBody>
      </p:sp>
      <p:pic>
        <p:nvPicPr>
          <p:cNvPr id="202" name="Google Shape;202;p4"/>
          <p:cNvPicPr preferRelativeResize="0"/>
          <p:nvPr/>
        </p:nvPicPr>
        <p:blipFill rotWithShape="1">
          <a:blip r:embed="rId7">
            <a:alphaModFix/>
          </a:blip>
          <a:srcRect b="0" l="0" r="0" t="0"/>
          <a:stretch/>
        </p:blipFill>
        <p:spPr>
          <a:xfrm>
            <a:off x="2281538" y="3820690"/>
            <a:ext cx="1389000" cy="1079135"/>
          </a:xfrm>
          <a:prstGeom prst="rect">
            <a:avLst/>
          </a:prstGeom>
          <a:noFill/>
          <a:ln>
            <a:noFill/>
          </a:ln>
        </p:spPr>
      </p:pic>
      <p:sp>
        <p:nvSpPr>
          <p:cNvPr id="203" name="Google Shape;203;p4"/>
          <p:cNvSpPr txBox="1"/>
          <p:nvPr/>
        </p:nvSpPr>
        <p:spPr>
          <a:xfrm>
            <a:off x="2187292" y="4988802"/>
            <a:ext cx="1468500" cy="255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pottery</a:t>
            </a:r>
            <a:endParaRPr b="1" i="0" sz="1200" u="none" cap="none" strike="noStrike">
              <a:solidFill>
                <a:srgbClr val="000000"/>
              </a:solidFill>
              <a:latin typeface="Arial"/>
              <a:ea typeface="Arial"/>
              <a:cs typeface="Arial"/>
              <a:sym typeface="Arial"/>
            </a:endParaRPr>
          </a:p>
        </p:txBody>
      </p:sp>
      <p:sp>
        <p:nvSpPr>
          <p:cNvPr id="204" name="Google Shape;204;p4"/>
          <p:cNvSpPr/>
          <p:nvPr/>
        </p:nvSpPr>
        <p:spPr>
          <a:xfrm>
            <a:off x="0" y="6244176"/>
            <a:ext cx="9144000" cy="6363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05" name="Google Shape;205;p4"/>
          <p:cNvPicPr preferRelativeResize="0"/>
          <p:nvPr/>
        </p:nvPicPr>
        <p:blipFill rotWithShape="1">
          <a:blip r:embed="rId8">
            <a:alphaModFix/>
          </a:blip>
          <a:srcRect b="0" l="0" r="0" t="0"/>
          <a:stretch/>
        </p:blipFill>
        <p:spPr>
          <a:xfrm>
            <a:off x="7088450" y="6349416"/>
            <a:ext cx="1894576" cy="425822"/>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sp>
        <p:nvSpPr>
          <p:cNvPr id="210" name="Google Shape;210;p5"/>
          <p:cNvSpPr txBox="1"/>
          <p:nvPr>
            <p:ph type="title"/>
          </p:nvPr>
        </p:nvSpPr>
        <p:spPr>
          <a:xfrm>
            <a:off x="457200" y="46038"/>
            <a:ext cx="8229600" cy="1143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4400"/>
              <a:buFont typeface="Calibri"/>
              <a:buNone/>
            </a:pPr>
            <a:r>
              <a:rPr b="1" lang="en-US" sz="3000">
                <a:latin typeface="Arial"/>
                <a:ea typeface="Arial"/>
                <a:cs typeface="Arial"/>
                <a:sym typeface="Arial"/>
              </a:rPr>
              <a:t>Journey 2 </a:t>
            </a:r>
            <a:endParaRPr sz="3000">
              <a:latin typeface="Arial"/>
              <a:ea typeface="Arial"/>
              <a:cs typeface="Arial"/>
              <a:sym typeface="Arial"/>
            </a:endParaRPr>
          </a:p>
        </p:txBody>
      </p:sp>
      <p:sp>
        <p:nvSpPr>
          <p:cNvPr id="211" name="Google Shape;211;p5"/>
          <p:cNvSpPr txBox="1"/>
          <p:nvPr>
            <p:ph idx="1" type="body"/>
          </p:nvPr>
        </p:nvSpPr>
        <p:spPr>
          <a:xfrm>
            <a:off x="539552" y="1185735"/>
            <a:ext cx="8229600" cy="4526100"/>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0"/>
              </a:spcBef>
              <a:spcAft>
                <a:spcPts val="0"/>
              </a:spcAft>
              <a:buClr>
                <a:schemeClr val="dk1"/>
              </a:buClr>
              <a:buSzPts val="1800"/>
              <a:buNone/>
            </a:pPr>
            <a:r>
              <a:rPr b="1" lang="en-US" sz="1800">
                <a:latin typeface="Arial"/>
                <a:ea typeface="Arial"/>
                <a:cs typeface="Arial"/>
                <a:sym typeface="Arial"/>
              </a:rPr>
              <a:t>West Africa to North America/South America/the Caribbean</a:t>
            </a:r>
            <a:endParaRPr b="1" sz="1800">
              <a:latin typeface="Arial"/>
              <a:ea typeface="Arial"/>
              <a:cs typeface="Arial"/>
              <a:sym typeface="Arial"/>
            </a:endParaRPr>
          </a:p>
          <a:p>
            <a:pPr indent="-342900" lvl="0" marL="457200" rtl="0" algn="l">
              <a:lnSpc>
                <a:spcPct val="100000"/>
              </a:lnSpc>
              <a:spcBef>
                <a:spcPts val="360"/>
              </a:spcBef>
              <a:spcAft>
                <a:spcPts val="0"/>
              </a:spcAft>
              <a:buSzPts val="1800"/>
              <a:buFont typeface="Arial"/>
              <a:buChar char="+"/>
            </a:pPr>
            <a:r>
              <a:rPr lang="en-US" sz="1800">
                <a:latin typeface="Arial"/>
                <a:ea typeface="Arial"/>
                <a:cs typeface="Arial"/>
                <a:sym typeface="Arial"/>
              </a:rPr>
              <a:t>The enslaved Africans were shipped across the Atlantic Ocean to the Caribbean and the Americas.</a:t>
            </a:r>
            <a:endParaRPr>
              <a:latin typeface="Arial"/>
              <a:ea typeface="Arial"/>
              <a:cs typeface="Arial"/>
              <a:sym typeface="Arial"/>
            </a:endParaRPr>
          </a:p>
          <a:p>
            <a:pPr indent="-342900" lvl="0" marL="457200" rtl="0" algn="l">
              <a:lnSpc>
                <a:spcPct val="100000"/>
              </a:lnSpc>
              <a:spcBef>
                <a:spcPts val="0"/>
              </a:spcBef>
              <a:spcAft>
                <a:spcPts val="0"/>
              </a:spcAft>
              <a:buSzPts val="1800"/>
              <a:buFont typeface="Arial"/>
              <a:buChar char="+"/>
            </a:pPr>
            <a:r>
              <a:rPr lang="en-US" sz="1800">
                <a:latin typeface="Arial"/>
                <a:ea typeface="Arial"/>
                <a:cs typeface="Arial"/>
                <a:sym typeface="Arial"/>
              </a:rPr>
              <a:t>The journey usually took six to eight weeks. Conditions on the ship were horrific and more than a million people died on this part of the journey.</a:t>
            </a:r>
            <a:endParaRPr>
              <a:latin typeface="Arial"/>
              <a:ea typeface="Arial"/>
              <a:cs typeface="Arial"/>
              <a:sym typeface="Arial"/>
            </a:endParaRPr>
          </a:p>
          <a:p>
            <a:pPr indent="-342900" lvl="0" marL="457200" rtl="0" algn="l">
              <a:lnSpc>
                <a:spcPct val="100000"/>
              </a:lnSpc>
              <a:spcBef>
                <a:spcPts val="0"/>
              </a:spcBef>
              <a:spcAft>
                <a:spcPts val="0"/>
              </a:spcAft>
              <a:buSzPts val="1800"/>
              <a:buFont typeface="Arial"/>
              <a:buChar char="+"/>
            </a:pPr>
            <a:r>
              <a:rPr lang="en-US" sz="1800">
                <a:latin typeface="Arial"/>
                <a:ea typeface="Arial"/>
                <a:cs typeface="Arial"/>
                <a:sym typeface="Arial"/>
              </a:rPr>
              <a:t>This journey was sometimes called the </a:t>
            </a:r>
            <a:r>
              <a:rPr b="1" lang="en-US" sz="1800">
                <a:latin typeface="Arial"/>
                <a:ea typeface="Arial"/>
                <a:cs typeface="Arial"/>
                <a:sym typeface="Arial"/>
              </a:rPr>
              <a:t>Middle Passage. </a:t>
            </a:r>
            <a:endParaRPr b="1">
              <a:latin typeface="Arial"/>
              <a:ea typeface="Arial"/>
              <a:cs typeface="Arial"/>
              <a:sym typeface="Arial"/>
            </a:endParaRPr>
          </a:p>
        </p:txBody>
      </p:sp>
      <p:pic>
        <p:nvPicPr>
          <p:cNvPr id="212" name="Google Shape;212;p5"/>
          <p:cNvPicPr preferRelativeResize="0"/>
          <p:nvPr/>
        </p:nvPicPr>
        <p:blipFill rotWithShape="1">
          <a:blip r:embed="rId3">
            <a:alphaModFix/>
          </a:blip>
          <a:srcRect b="0" l="0" r="0" t="0"/>
          <a:stretch/>
        </p:blipFill>
        <p:spPr>
          <a:xfrm>
            <a:off x="2957388" y="3429000"/>
            <a:ext cx="3393925" cy="2270842"/>
          </a:xfrm>
          <a:prstGeom prst="rect">
            <a:avLst/>
          </a:prstGeom>
          <a:noFill/>
          <a:ln>
            <a:noFill/>
          </a:ln>
        </p:spPr>
      </p:pic>
      <p:sp>
        <p:nvSpPr>
          <p:cNvPr id="213" name="Google Shape;213;p5"/>
          <p:cNvSpPr/>
          <p:nvPr/>
        </p:nvSpPr>
        <p:spPr>
          <a:xfrm>
            <a:off x="0" y="6244176"/>
            <a:ext cx="9144000" cy="6363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14" name="Google Shape;214;p5"/>
          <p:cNvPicPr preferRelativeResize="0"/>
          <p:nvPr/>
        </p:nvPicPr>
        <p:blipFill rotWithShape="1">
          <a:blip r:embed="rId4">
            <a:alphaModFix/>
          </a:blip>
          <a:srcRect b="0" l="0" r="0" t="0"/>
          <a:stretch/>
        </p:blipFill>
        <p:spPr>
          <a:xfrm>
            <a:off x="7088450" y="6349416"/>
            <a:ext cx="1894576" cy="425822"/>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sp>
        <p:nvSpPr>
          <p:cNvPr id="219" name="Google Shape;219;p6"/>
          <p:cNvSpPr txBox="1"/>
          <p:nvPr>
            <p:ph type="title"/>
          </p:nvPr>
        </p:nvSpPr>
        <p:spPr>
          <a:xfrm>
            <a:off x="457200" y="134679"/>
            <a:ext cx="8229600" cy="11430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115000"/>
              </a:lnSpc>
              <a:spcBef>
                <a:spcPts val="1200"/>
              </a:spcBef>
              <a:spcAft>
                <a:spcPts val="0"/>
              </a:spcAft>
              <a:buClr>
                <a:schemeClr val="dk1"/>
              </a:buClr>
              <a:buSzPts val="990"/>
              <a:buFont typeface="Arial"/>
              <a:buNone/>
            </a:pPr>
            <a:r>
              <a:rPr b="1" lang="en-US"/>
              <a:t> </a:t>
            </a:r>
            <a:endParaRPr b="1"/>
          </a:p>
          <a:p>
            <a:pPr indent="0" lvl="0" marL="0" rtl="0" algn="ctr">
              <a:lnSpc>
                <a:spcPct val="115000"/>
              </a:lnSpc>
              <a:spcBef>
                <a:spcPts val="1200"/>
              </a:spcBef>
              <a:spcAft>
                <a:spcPts val="0"/>
              </a:spcAft>
              <a:buClr>
                <a:schemeClr val="dk1"/>
              </a:buClr>
              <a:buSzPct val="33332"/>
              <a:buFont typeface="Arial"/>
              <a:buNone/>
            </a:pPr>
            <a:r>
              <a:rPr b="1" lang="en-US" sz="3300">
                <a:latin typeface="Arial"/>
                <a:ea typeface="Arial"/>
                <a:cs typeface="Arial"/>
                <a:sym typeface="Arial"/>
              </a:rPr>
              <a:t>Journey 3</a:t>
            </a:r>
            <a:endParaRPr b="1" sz="3300">
              <a:latin typeface="Arial"/>
              <a:ea typeface="Arial"/>
              <a:cs typeface="Arial"/>
              <a:sym typeface="Arial"/>
            </a:endParaRPr>
          </a:p>
          <a:p>
            <a:pPr indent="0" lvl="0" marL="0" rtl="0" algn="ctr">
              <a:lnSpc>
                <a:spcPct val="100000"/>
              </a:lnSpc>
              <a:spcBef>
                <a:spcPts val="1200"/>
              </a:spcBef>
              <a:spcAft>
                <a:spcPts val="0"/>
              </a:spcAft>
              <a:buClr>
                <a:schemeClr val="dk1"/>
              </a:buClr>
              <a:buSzPct val="100000"/>
              <a:buFont typeface="Calibri"/>
              <a:buNone/>
            </a:pPr>
            <a:r>
              <a:t/>
            </a:r>
            <a:endParaRPr b="1"/>
          </a:p>
        </p:txBody>
      </p:sp>
      <p:sp>
        <p:nvSpPr>
          <p:cNvPr id="220" name="Google Shape;220;p6"/>
          <p:cNvSpPr txBox="1"/>
          <p:nvPr>
            <p:ph idx="1" type="body"/>
          </p:nvPr>
        </p:nvSpPr>
        <p:spPr>
          <a:xfrm>
            <a:off x="457200" y="1350295"/>
            <a:ext cx="8229600" cy="4526100"/>
          </a:xfrm>
          <a:prstGeom prst="rect">
            <a:avLst/>
          </a:prstGeom>
          <a:noFill/>
          <a:ln>
            <a:noFill/>
          </a:ln>
        </p:spPr>
        <p:txBody>
          <a:bodyPr anchorCtr="0" anchor="t" bIns="45700" lIns="91425" spcFirstLastPara="1" rIns="91425" wrap="square" tIns="45700">
            <a:normAutofit/>
          </a:bodyPr>
          <a:lstStyle/>
          <a:p>
            <a:pPr indent="0" lvl="0" marL="0" rtl="0" algn="l">
              <a:lnSpc>
                <a:spcPct val="115000"/>
              </a:lnSpc>
              <a:spcBef>
                <a:spcPts val="1200"/>
              </a:spcBef>
              <a:spcAft>
                <a:spcPts val="0"/>
              </a:spcAft>
              <a:buClr>
                <a:schemeClr val="dk1"/>
              </a:buClr>
              <a:buSzPts val="1100"/>
              <a:buFont typeface="Arial"/>
              <a:buNone/>
            </a:pPr>
            <a:r>
              <a:rPr b="1" lang="en-US" sz="1700">
                <a:latin typeface="Arial"/>
                <a:ea typeface="Arial"/>
                <a:cs typeface="Arial"/>
                <a:sym typeface="Arial"/>
              </a:rPr>
              <a:t>North America/South America and the Caribbean to Europe</a:t>
            </a:r>
            <a:endParaRPr b="1" sz="1700">
              <a:latin typeface="Arial"/>
              <a:ea typeface="Arial"/>
              <a:cs typeface="Arial"/>
              <a:sym typeface="Arial"/>
            </a:endParaRPr>
          </a:p>
          <a:p>
            <a:pPr indent="-342900" lvl="0" marL="457200" rtl="0" algn="l">
              <a:lnSpc>
                <a:spcPct val="115000"/>
              </a:lnSpc>
              <a:spcBef>
                <a:spcPts val="1200"/>
              </a:spcBef>
              <a:spcAft>
                <a:spcPts val="0"/>
              </a:spcAft>
              <a:buSzPts val="1800"/>
              <a:buFont typeface="Arial"/>
              <a:buChar char="+"/>
            </a:pPr>
            <a:r>
              <a:rPr lang="en-US" sz="1800">
                <a:latin typeface="Arial"/>
                <a:ea typeface="Arial"/>
                <a:cs typeface="Arial"/>
                <a:sym typeface="Arial"/>
              </a:rPr>
              <a:t>When the ship docked, merchants/slave traders sold the enslaved Africans to plantation owners to work on their plantations to grow goods like sugar, rum, coffee, cacao (chocolate), raw cotton and tobacco</a:t>
            </a:r>
            <a:endParaRPr sz="1800">
              <a:latin typeface="Arial"/>
              <a:ea typeface="Arial"/>
              <a:cs typeface="Arial"/>
              <a:sym typeface="Arial"/>
            </a:endParaRPr>
          </a:p>
          <a:p>
            <a:pPr indent="-342900" lvl="0" marL="457200" rtl="0" algn="l">
              <a:lnSpc>
                <a:spcPct val="115000"/>
              </a:lnSpc>
              <a:spcBef>
                <a:spcPts val="0"/>
              </a:spcBef>
              <a:spcAft>
                <a:spcPts val="0"/>
              </a:spcAft>
              <a:buSzPts val="1800"/>
              <a:buFont typeface="Arial"/>
              <a:buChar char="+"/>
            </a:pPr>
            <a:r>
              <a:rPr lang="en-US" sz="1800">
                <a:latin typeface="Arial"/>
                <a:ea typeface="Arial"/>
                <a:cs typeface="Arial"/>
                <a:sym typeface="Arial"/>
              </a:rPr>
              <a:t>The merchants used this money to buy the plantation goods to sell back to people in Britain and Europe</a:t>
            </a:r>
            <a:endParaRPr sz="1800">
              <a:latin typeface="Arial"/>
              <a:ea typeface="Arial"/>
              <a:cs typeface="Arial"/>
              <a:sym typeface="Arial"/>
            </a:endParaRPr>
          </a:p>
          <a:p>
            <a:pPr indent="0" lvl="0" marL="457200" rtl="0" algn="l">
              <a:lnSpc>
                <a:spcPct val="115000"/>
              </a:lnSpc>
              <a:spcBef>
                <a:spcPts val="1200"/>
              </a:spcBef>
              <a:spcAft>
                <a:spcPts val="0"/>
              </a:spcAft>
              <a:buSzPts val="1800"/>
              <a:buNone/>
            </a:pPr>
            <a:r>
              <a:t/>
            </a:r>
            <a:endParaRPr sz="1800">
              <a:latin typeface="Arial"/>
              <a:ea typeface="Arial"/>
              <a:cs typeface="Arial"/>
              <a:sym typeface="Arial"/>
            </a:endParaRPr>
          </a:p>
        </p:txBody>
      </p:sp>
      <p:sp>
        <p:nvSpPr>
          <p:cNvPr id="221" name="Google Shape;221;p6"/>
          <p:cNvSpPr txBox="1"/>
          <p:nvPr/>
        </p:nvSpPr>
        <p:spPr>
          <a:xfrm>
            <a:off x="3837749" y="5259821"/>
            <a:ext cx="1468500" cy="255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enslaved African people</a:t>
            </a:r>
            <a:endParaRPr b="1" i="0" sz="1200" u="none" cap="none" strike="noStrike">
              <a:solidFill>
                <a:srgbClr val="000000"/>
              </a:solidFill>
              <a:latin typeface="Arial"/>
              <a:ea typeface="Arial"/>
              <a:cs typeface="Arial"/>
              <a:sym typeface="Arial"/>
            </a:endParaRPr>
          </a:p>
        </p:txBody>
      </p:sp>
      <p:pic>
        <p:nvPicPr>
          <p:cNvPr id="222" name="Google Shape;222;p6"/>
          <p:cNvPicPr preferRelativeResize="0"/>
          <p:nvPr/>
        </p:nvPicPr>
        <p:blipFill rotWithShape="1">
          <a:blip r:embed="rId3">
            <a:alphaModFix/>
          </a:blip>
          <a:srcRect b="0" l="0" r="0" t="0"/>
          <a:stretch/>
        </p:blipFill>
        <p:spPr>
          <a:xfrm>
            <a:off x="3317500" y="3505200"/>
            <a:ext cx="2508990" cy="1705150"/>
          </a:xfrm>
          <a:prstGeom prst="rect">
            <a:avLst/>
          </a:prstGeom>
          <a:noFill/>
          <a:ln>
            <a:noFill/>
          </a:ln>
        </p:spPr>
      </p:pic>
      <p:sp>
        <p:nvSpPr>
          <p:cNvPr id="223" name="Google Shape;223;p6"/>
          <p:cNvSpPr/>
          <p:nvPr/>
        </p:nvSpPr>
        <p:spPr>
          <a:xfrm>
            <a:off x="0" y="6244176"/>
            <a:ext cx="9144000" cy="6363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24" name="Google Shape;224;p6"/>
          <p:cNvPicPr preferRelativeResize="0"/>
          <p:nvPr/>
        </p:nvPicPr>
        <p:blipFill rotWithShape="1">
          <a:blip r:embed="rId4">
            <a:alphaModFix/>
          </a:blip>
          <a:srcRect b="0" l="0" r="0" t="0"/>
          <a:stretch/>
        </p:blipFill>
        <p:spPr>
          <a:xfrm>
            <a:off x="7088450" y="6349416"/>
            <a:ext cx="1894576" cy="42582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pic>
        <p:nvPicPr>
          <p:cNvPr id="229" name="Google Shape;229;g31669d5dc48_0_41"/>
          <p:cNvPicPr preferRelativeResize="0"/>
          <p:nvPr/>
        </p:nvPicPr>
        <p:blipFill rotWithShape="1">
          <a:blip r:embed="rId3">
            <a:alphaModFix/>
          </a:blip>
          <a:srcRect b="0" l="0" r="0" t="0"/>
          <a:stretch/>
        </p:blipFill>
        <p:spPr>
          <a:xfrm rot="-5400000">
            <a:off x="7853363" y="1601012"/>
            <a:ext cx="1940775" cy="436200"/>
          </a:xfrm>
          <a:prstGeom prst="rect">
            <a:avLst/>
          </a:prstGeom>
          <a:noFill/>
          <a:ln>
            <a:noFill/>
          </a:ln>
        </p:spPr>
      </p:pic>
      <p:sp>
        <p:nvSpPr>
          <p:cNvPr id="230" name="Google Shape;230;g31669d5dc48_0_41"/>
          <p:cNvSpPr txBox="1"/>
          <p:nvPr/>
        </p:nvSpPr>
        <p:spPr>
          <a:xfrm>
            <a:off x="749400" y="187571"/>
            <a:ext cx="7827600" cy="32631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US" sz="3000" u="none" cap="none" strike="noStrike">
                <a:solidFill>
                  <a:schemeClr val="dk1"/>
                </a:solidFill>
                <a:latin typeface="Arial"/>
                <a:ea typeface="Arial"/>
                <a:cs typeface="Arial"/>
                <a:sym typeface="Arial"/>
              </a:rPr>
              <a:t>Activity</a:t>
            </a:r>
            <a:endParaRPr b="1" i="0" sz="30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00"/>
              <a:buFont typeface="Arial"/>
              <a:buNone/>
            </a:pPr>
            <a:r>
              <a:rPr b="0" i="0" lang="en-US" sz="1500" u="none" cap="none" strike="noStrike">
                <a:solidFill>
                  <a:schemeClr val="dk1"/>
                </a:solidFill>
                <a:latin typeface="Arial"/>
                <a:ea typeface="Arial"/>
                <a:cs typeface="Arial"/>
                <a:sym typeface="Arial"/>
              </a:rPr>
              <a:t>The Triangular Trade Route involved the buying and selling of many different things, including enslaved African people. </a:t>
            </a:r>
            <a:endParaRPr b="0" i="0" sz="15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00"/>
              <a:buFont typeface="Arial"/>
              <a:buNone/>
            </a:pPr>
            <a:r>
              <a:rPr b="1" i="0" lang="en-US" sz="1500" u="none" cap="none" strike="noStrike">
                <a:solidFill>
                  <a:schemeClr val="dk1"/>
                </a:solidFill>
                <a:latin typeface="Arial"/>
                <a:ea typeface="Arial"/>
                <a:cs typeface="Arial"/>
                <a:sym typeface="Arial"/>
              </a:rPr>
              <a:t>Test your knowledge of the Triangular Trade route by labelling the map provided.</a:t>
            </a:r>
            <a:endParaRPr b="1" i="0" sz="15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00"/>
              <a:buFont typeface="Arial"/>
              <a:buNone/>
            </a:pPr>
            <a:r>
              <a:t/>
            </a:r>
            <a:endParaRPr b="1" i="0" sz="1500" u="none" cap="none" strike="noStrike">
              <a:solidFill>
                <a:schemeClr val="dk1"/>
              </a:solidFill>
              <a:latin typeface="Arial"/>
              <a:ea typeface="Arial"/>
              <a:cs typeface="Arial"/>
              <a:sym typeface="Arial"/>
            </a:endParaRPr>
          </a:p>
          <a:p>
            <a:pPr indent="-323850" lvl="0" marL="457200" marR="0" rtl="0" algn="l">
              <a:lnSpc>
                <a:spcPct val="100000"/>
              </a:lnSpc>
              <a:spcBef>
                <a:spcPts val="0"/>
              </a:spcBef>
              <a:spcAft>
                <a:spcPts val="0"/>
              </a:spcAft>
              <a:buClr>
                <a:schemeClr val="dk1"/>
              </a:buClr>
              <a:buSzPts val="1500"/>
              <a:buFont typeface="Arial"/>
              <a:buChar char="+"/>
            </a:pPr>
            <a:r>
              <a:rPr b="0" i="0" lang="en-US" sz="1500" u="none" cap="none" strike="noStrike">
                <a:solidFill>
                  <a:schemeClr val="dk1"/>
                </a:solidFill>
                <a:latin typeface="Arial"/>
                <a:ea typeface="Arial"/>
                <a:cs typeface="Arial"/>
                <a:sym typeface="Arial"/>
              </a:rPr>
              <a:t>Cut out and stick the map in your book</a:t>
            </a:r>
            <a:endParaRPr b="0" i="0" sz="1500" u="none" cap="none" strike="noStrike">
              <a:solidFill>
                <a:schemeClr val="dk1"/>
              </a:solidFill>
              <a:latin typeface="Arial"/>
              <a:ea typeface="Arial"/>
              <a:cs typeface="Arial"/>
              <a:sym typeface="Arial"/>
            </a:endParaRPr>
          </a:p>
          <a:p>
            <a:pPr indent="-323850" lvl="0" marL="457200" marR="0" rtl="0" algn="l">
              <a:lnSpc>
                <a:spcPct val="100000"/>
              </a:lnSpc>
              <a:spcBef>
                <a:spcPts val="0"/>
              </a:spcBef>
              <a:spcAft>
                <a:spcPts val="0"/>
              </a:spcAft>
              <a:buClr>
                <a:schemeClr val="dk1"/>
              </a:buClr>
              <a:buSzPts val="1500"/>
              <a:buFont typeface="Arial"/>
              <a:buChar char="+"/>
            </a:pPr>
            <a:r>
              <a:rPr b="0" i="0" lang="en-US" sz="1500" u="none" cap="none" strike="noStrike">
                <a:solidFill>
                  <a:schemeClr val="dk1"/>
                </a:solidFill>
                <a:latin typeface="Arial"/>
                <a:ea typeface="Arial"/>
                <a:cs typeface="Arial"/>
                <a:sym typeface="Arial"/>
              </a:rPr>
              <a:t>Cut out the place name labels and numbers and stick them in the correct place on the map </a:t>
            </a:r>
            <a:endParaRPr b="0" i="0" sz="1500" u="none" cap="none" strike="noStrike">
              <a:solidFill>
                <a:schemeClr val="dk1"/>
              </a:solidFill>
              <a:latin typeface="Arial"/>
              <a:ea typeface="Arial"/>
              <a:cs typeface="Arial"/>
              <a:sym typeface="Arial"/>
            </a:endParaRPr>
          </a:p>
          <a:p>
            <a:pPr indent="-323850" lvl="0" marL="457200" marR="0" rtl="0" algn="l">
              <a:lnSpc>
                <a:spcPct val="100000"/>
              </a:lnSpc>
              <a:spcBef>
                <a:spcPts val="0"/>
              </a:spcBef>
              <a:spcAft>
                <a:spcPts val="0"/>
              </a:spcAft>
              <a:buClr>
                <a:schemeClr val="dk1"/>
              </a:buClr>
              <a:buSzPts val="1500"/>
              <a:buFont typeface="Arial"/>
              <a:buChar char="+"/>
            </a:pPr>
            <a:r>
              <a:rPr b="0" i="0" lang="en-US" sz="1500" u="none" cap="none" strike="noStrike">
                <a:solidFill>
                  <a:schemeClr val="dk1"/>
                </a:solidFill>
                <a:latin typeface="Arial"/>
                <a:ea typeface="Arial"/>
                <a:cs typeface="Arial"/>
                <a:sym typeface="Arial"/>
              </a:rPr>
              <a:t>Cut out the items and stick them in the place where they were traded on the map</a:t>
            </a:r>
            <a:endParaRPr b="0" i="0" sz="15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00"/>
              <a:buFont typeface="Arial"/>
              <a:buNone/>
            </a:pPr>
            <a:r>
              <a:t/>
            </a:r>
            <a:endParaRPr b="1" i="0" sz="15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00"/>
              <a:buFont typeface="Arial"/>
              <a:buNone/>
            </a:pPr>
            <a:r>
              <a:t/>
            </a:r>
            <a:endParaRPr b="1" i="0" sz="15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00"/>
              <a:buFont typeface="Arial"/>
              <a:buNone/>
            </a:pPr>
            <a:r>
              <a:t/>
            </a:r>
            <a:endParaRPr b="1" i="0" sz="15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a:ea typeface="Arial"/>
              <a:cs typeface="Arial"/>
              <a:sym typeface="Arial"/>
            </a:endParaRPr>
          </a:p>
        </p:txBody>
      </p:sp>
      <p:sp>
        <p:nvSpPr>
          <p:cNvPr id="231" name="Google Shape;231;g31669d5dc48_0_41"/>
          <p:cNvSpPr/>
          <p:nvPr/>
        </p:nvSpPr>
        <p:spPr>
          <a:xfrm>
            <a:off x="658200" y="3273451"/>
            <a:ext cx="7827600" cy="2710500"/>
          </a:xfrm>
          <a:prstGeom prst="horizontalScroll">
            <a:avLst>
              <a:gd fmla="val 12500" name="adj"/>
            </a:avLst>
          </a:prstGeom>
          <a:solidFill>
            <a:srgbClr val="FFF2DB"/>
          </a:solidFill>
          <a:ln cap="flat" cmpd="sng" w="9525">
            <a:solidFill>
              <a:srgbClr val="C4B17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0" i="0" sz="1500" u="none" cap="none" strike="noStrike">
              <a:solidFill>
                <a:srgbClr val="000000"/>
              </a:solidFill>
              <a:latin typeface="Arial"/>
              <a:ea typeface="Arial"/>
              <a:cs typeface="Arial"/>
              <a:sym typeface="Arial"/>
            </a:endParaRPr>
          </a:p>
        </p:txBody>
      </p:sp>
      <p:sp>
        <p:nvSpPr>
          <p:cNvPr id="232" name="Google Shape;232;g31669d5dc48_0_41"/>
          <p:cNvSpPr txBox="1"/>
          <p:nvPr/>
        </p:nvSpPr>
        <p:spPr>
          <a:xfrm>
            <a:off x="1116900" y="3813058"/>
            <a:ext cx="7092600" cy="1959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chemeClr val="dk1"/>
                </a:solidFill>
                <a:latin typeface="Arial"/>
                <a:ea typeface="Arial"/>
                <a:cs typeface="Arial"/>
                <a:sym typeface="Arial"/>
              </a:rPr>
              <a:t>Challenge:</a:t>
            </a:r>
            <a:endParaRPr b="1"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Arial"/>
                <a:ea typeface="Arial"/>
                <a:cs typeface="Arial"/>
                <a:sym typeface="Arial"/>
              </a:rPr>
              <a:t>Do we still buy these items today? If so, where do they come from? Has much changed since the Transatlantic Slave Trade?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1" i="0" lang="en-US" sz="1400" u="none" cap="none" strike="noStrike">
                <a:solidFill>
                  <a:schemeClr val="dk1"/>
                </a:solidFill>
                <a:latin typeface="Arial"/>
                <a:ea typeface="Arial"/>
                <a:cs typeface="Arial"/>
                <a:sym typeface="Arial"/>
              </a:rPr>
              <a:t>Choose an item to research and see what you can find out. </a:t>
            </a:r>
            <a:endParaRPr b="1" i="0" sz="14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sp>
        <p:nvSpPr>
          <p:cNvPr id="233" name="Google Shape;233;g31669d5dc48_0_41"/>
          <p:cNvSpPr/>
          <p:nvPr/>
        </p:nvSpPr>
        <p:spPr>
          <a:xfrm>
            <a:off x="0" y="6244176"/>
            <a:ext cx="9144000" cy="6363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34" name="Google Shape;234;g31669d5dc48_0_41"/>
          <p:cNvPicPr preferRelativeResize="0"/>
          <p:nvPr/>
        </p:nvPicPr>
        <p:blipFill rotWithShape="1">
          <a:blip r:embed="rId3">
            <a:alphaModFix/>
          </a:blip>
          <a:srcRect b="0" l="0" r="0" t="0"/>
          <a:stretch/>
        </p:blipFill>
        <p:spPr>
          <a:xfrm>
            <a:off x="7088450" y="6349416"/>
            <a:ext cx="1894576" cy="425822"/>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sp>
        <p:nvSpPr>
          <p:cNvPr id="239" name="Google Shape;239;g31669d5dc48_0_309"/>
          <p:cNvSpPr/>
          <p:nvPr/>
        </p:nvSpPr>
        <p:spPr>
          <a:xfrm>
            <a:off x="402363" y="1351729"/>
            <a:ext cx="1291464" cy="359046"/>
          </a:xfrm>
          <a:prstGeom prst="flowChartTerminator">
            <a:avLst/>
          </a:prstGeom>
          <a:solidFill>
            <a:srgbClr val="B6D7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800" u="none" cap="none" strike="noStrike">
              <a:solidFill>
                <a:srgbClr val="000000"/>
              </a:solidFill>
              <a:latin typeface="Arial"/>
              <a:ea typeface="Arial"/>
              <a:cs typeface="Arial"/>
              <a:sym typeface="Arial"/>
            </a:endParaRPr>
          </a:p>
        </p:txBody>
      </p:sp>
      <p:sp>
        <p:nvSpPr>
          <p:cNvPr id="240" name="Google Shape;240;g31669d5dc48_0_309"/>
          <p:cNvSpPr txBox="1"/>
          <p:nvPr/>
        </p:nvSpPr>
        <p:spPr>
          <a:xfrm>
            <a:off x="302178" y="650134"/>
            <a:ext cx="2858400" cy="584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600"/>
              <a:buFont typeface="Arial"/>
              <a:buNone/>
            </a:pPr>
            <a:r>
              <a:rPr b="1" i="0" lang="en-US" sz="1200" u="none" cap="none" strike="noStrike">
                <a:solidFill>
                  <a:srgbClr val="000000"/>
                </a:solidFill>
                <a:latin typeface="Arial"/>
                <a:ea typeface="Arial"/>
                <a:cs typeface="Arial"/>
                <a:sym typeface="Arial"/>
              </a:rPr>
              <a:t>Can you label the highlighted areas on the map?</a:t>
            </a:r>
            <a:endParaRPr b="1" i="0" sz="1200" u="none" cap="none" strike="noStrike">
              <a:solidFill>
                <a:srgbClr val="000000"/>
              </a:solidFill>
              <a:latin typeface="Arial"/>
              <a:ea typeface="Arial"/>
              <a:cs typeface="Arial"/>
              <a:sym typeface="Arial"/>
            </a:endParaRPr>
          </a:p>
        </p:txBody>
      </p:sp>
      <p:sp>
        <p:nvSpPr>
          <p:cNvPr id="241" name="Google Shape;241;g31669d5dc48_0_309"/>
          <p:cNvSpPr txBox="1"/>
          <p:nvPr/>
        </p:nvSpPr>
        <p:spPr>
          <a:xfrm>
            <a:off x="302175" y="4099180"/>
            <a:ext cx="2771400" cy="883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600"/>
              <a:buFont typeface="Arial"/>
              <a:buNone/>
            </a:pPr>
            <a:r>
              <a:rPr b="1" i="0" lang="en-US" sz="1200" u="none" cap="none" strike="noStrike">
                <a:solidFill>
                  <a:srgbClr val="000000"/>
                </a:solidFill>
                <a:latin typeface="Arial"/>
                <a:ea typeface="Arial"/>
                <a:cs typeface="Arial"/>
                <a:sym typeface="Arial"/>
              </a:rPr>
              <a:t>Can you number the three points of the Triangular Trade route? Where did the route begin?</a:t>
            </a:r>
            <a:endParaRPr b="1" i="0" sz="1200" u="none" cap="none" strike="noStrike">
              <a:solidFill>
                <a:srgbClr val="000000"/>
              </a:solidFill>
              <a:latin typeface="Arial"/>
              <a:ea typeface="Arial"/>
              <a:cs typeface="Arial"/>
              <a:sym typeface="Arial"/>
            </a:endParaRPr>
          </a:p>
        </p:txBody>
      </p:sp>
      <p:sp>
        <p:nvSpPr>
          <p:cNvPr id="242" name="Google Shape;242;g31669d5dc48_0_309"/>
          <p:cNvSpPr txBox="1"/>
          <p:nvPr/>
        </p:nvSpPr>
        <p:spPr>
          <a:xfrm>
            <a:off x="466914" y="1351729"/>
            <a:ext cx="1203300" cy="255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600"/>
              <a:buFont typeface="Arial"/>
              <a:buNone/>
            </a:pPr>
            <a:r>
              <a:rPr b="0" i="0" lang="en-US" sz="1200" u="none" cap="none" strike="noStrike">
                <a:solidFill>
                  <a:srgbClr val="000000"/>
                </a:solidFill>
                <a:latin typeface="Arial"/>
                <a:ea typeface="Arial"/>
                <a:cs typeface="Arial"/>
                <a:sym typeface="Arial"/>
              </a:rPr>
              <a:t>Great Britain</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200" u="none" cap="none" strike="noStrike">
              <a:solidFill>
                <a:srgbClr val="000000"/>
              </a:solidFill>
              <a:latin typeface="Arial"/>
              <a:ea typeface="Arial"/>
              <a:cs typeface="Arial"/>
              <a:sym typeface="Arial"/>
            </a:endParaRPr>
          </a:p>
        </p:txBody>
      </p:sp>
      <p:sp>
        <p:nvSpPr>
          <p:cNvPr id="243" name="Google Shape;243;g31669d5dc48_0_309"/>
          <p:cNvSpPr/>
          <p:nvPr/>
        </p:nvSpPr>
        <p:spPr>
          <a:xfrm>
            <a:off x="1563431" y="1739727"/>
            <a:ext cx="1153818" cy="359046"/>
          </a:xfrm>
          <a:prstGeom prst="flowChartTerminator">
            <a:avLst/>
          </a:prstGeom>
          <a:solidFill>
            <a:srgbClr val="B6D7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800" u="none" cap="none" strike="noStrike">
              <a:solidFill>
                <a:srgbClr val="000000"/>
              </a:solidFill>
              <a:latin typeface="Arial"/>
              <a:ea typeface="Arial"/>
              <a:cs typeface="Arial"/>
              <a:sym typeface="Arial"/>
            </a:endParaRPr>
          </a:p>
        </p:txBody>
      </p:sp>
      <p:sp>
        <p:nvSpPr>
          <p:cNvPr id="244" name="Google Shape;244;g31669d5dc48_0_309"/>
          <p:cNvSpPr txBox="1"/>
          <p:nvPr/>
        </p:nvSpPr>
        <p:spPr>
          <a:xfrm>
            <a:off x="1607509" y="1739753"/>
            <a:ext cx="1203300" cy="255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600"/>
              <a:buFont typeface="Arial"/>
              <a:buNone/>
            </a:pPr>
            <a:r>
              <a:rPr b="0" i="0" lang="en-US" sz="1200" u="none" cap="none" strike="noStrike">
                <a:solidFill>
                  <a:srgbClr val="000000"/>
                </a:solidFill>
                <a:latin typeface="Arial"/>
                <a:ea typeface="Arial"/>
                <a:cs typeface="Arial"/>
                <a:sym typeface="Arial"/>
              </a:rPr>
              <a:t>West Africa</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200" u="none" cap="none" strike="noStrike">
              <a:solidFill>
                <a:srgbClr val="000000"/>
              </a:solidFill>
              <a:latin typeface="Arial"/>
              <a:ea typeface="Arial"/>
              <a:cs typeface="Arial"/>
              <a:sym typeface="Arial"/>
            </a:endParaRPr>
          </a:p>
        </p:txBody>
      </p:sp>
      <p:sp>
        <p:nvSpPr>
          <p:cNvPr id="245" name="Google Shape;245;g31669d5dc48_0_309"/>
          <p:cNvSpPr/>
          <p:nvPr/>
        </p:nvSpPr>
        <p:spPr>
          <a:xfrm>
            <a:off x="410547" y="2227955"/>
            <a:ext cx="1358262" cy="359046"/>
          </a:xfrm>
          <a:prstGeom prst="flowChartTerminator">
            <a:avLst/>
          </a:prstGeom>
          <a:solidFill>
            <a:srgbClr val="B6D7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800" u="none" cap="none" strike="noStrike">
              <a:solidFill>
                <a:srgbClr val="000000"/>
              </a:solidFill>
              <a:latin typeface="Arial"/>
              <a:ea typeface="Arial"/>
              <a:cs typeface="Arial"/>
              <a:sym typeface="Arial"/>
            </a:endParaRPr>
          </a:p>
        </p:txBody>
      </p:sp>
      <p:sp>
        <p:nvSpPr>
          <p:cNvPr id="246" name="Google Shape;246;g31669d5dc48_0_309"/>
          <p:cNvSpPr txBox="1"/>
          <p:nvPr/>
        </p:nvSpPr>
        <p:spPr>
          <a:xfrm>
            <a:off x="454624" y="2227955"/>
            <a:ext cx="1358100" cy="255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600"/>
              <a:buFont typeface="Arial"/>
              <a:buNone/>
            </a:pPr>
            <a:r>
              <a:rPr b="0" i="0" lang="en-US" sz="1200" u="none" cap="none" strike="noStrike">
                <a:solidFill>
                  <a:srgbClr val="000000"/>
                </a:solidFill>
                <a:latin typeface="Arial"/>
                <a:ea typeface="Arial"/>
                <a:cs typeface="Arial"/>
                <a:sym typeface="Arial"/>
              </a:rPr>
              <a:t>North America</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200" u="none" cap="none" strike="noStrike">
              <a:solidFill>
                <a:srgbClr val="000000"/>
              </a:solidFill>
              <a:latin typeface="Arial"/>
              <a:ea typeface="Arial"/>
              <a:cs typeface="Arial"/>
              <a:sym typeface="Arial"/>
            </a:endParaRPr>
          </a:p>
        </p:txBody>
      </p:sp>
      <p:sp>
        <p:nvSpPr>
          <p:cNvPr id="247" name="Google Shape;247;g31669d5dc48_0_309"/>
          <p:cNvSpPr/>
          <p:nvPr/>
        </p:nvSpPr>
        <p:spPr>
          <a:xfrm>
            <a:off x="1439173" y="2679908"/>
            <a:ext cx="1402326" cy="359046"/>
          </a:xfrm>
          <a:prstGeom prst="flowChartTerminator">
            <a:avLst/>
          </a:prstGeom>
          <a:solidFill>
            <a:srgbClr val="B6D7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800" u="none" cap="none" strike="noStrike">
              <a:solidFill>
                <a:srgbClr val="000000"/>
              </a:solidFill>
              <a:latin typeface="Arial"/>
              <a:ea typeface="Arial"/>
              <a:cs typeface="Arial"/>
              <a:sym typeface="Arial"/>
            </a:endParaRPr>
          </a:p>
        </p:txBody>
      </p:sp>
      <p:sp>
        <p:nvSpPr>
          <p:cNvPr id="248" name="Google Shape;248;g31669d5dc48_0_309"/>
          <p:cNvSpPr txBox="1"/>
          <p:nvPr/>
        </p:nvSpPr>
        <p:spPr>
          <a:xfrm>
            <a:off x="1530040" y="2671304"/>
            <a:ext cx="1492800" cy="255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600"/>
              <a:buFont typeface="Arial"/>
              <a:buNone/>
            </a:pPr>
            <a:r>
              <a:rPr b="0" i="0" lang="en-US" sz="1200" u="none" cap="none" strike="noStrike">
                <a:solidFill>
                  <a:srgbClr val="000000"/>
                </a:solidFill>
                <a:latin typeface="Arial"/>
                <a:ea typeface="Arial"/>
                <a:cs typeface="Arial"/>
                <a:sym typeface="Arial"/>
              </a:rPr>
              <a:t>South America</a:t>
            </a:r>
            <a:endParaRPr b="0" i="0" sz="1200" u="none" cap="none" strike="noStrike">
              <a:solidFill>
                <a:srgbClr val="000000"/>
              </a:solidFill>
              <a:latin typeface="Arial"/>
              <a:ea typeface="Arial"/>
              <a:cs typeface="Arial"/>
              <a:sym typeface="Arial"/>
            </a:endParaRPr>
          </a:p>
        </p:txBody>
      </p:sp>
      <p:sp>
        <p:nvSpPr>
          <p:cNvPr id="249" name="Google Shape;249;g31669d5dc48_0_309"/>
          <p:cNvSpPr/>
          <p:nvPr/>
        </p:nvSpPr>
        <p:spPr>
          <a:xfrm>
            <a:off x="402368" y="3067924"/>
            <a:ext cx="1291464" cy="550314"/>
          </a:xfrm>
          <a:prstGeom prst="flowChartTerminator">
            <a:avLst/>
          </a:prstGeom>
          <a:solidFill>
            <a:srgbClr val="B6D7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800" u="none" cap="none" strike="noStrike">
              <a:solidFill>
                <a:srgbClr val="000000"/>
              </a:solidFill>
              <a:latin typeface="Arial"/>
              <a:ea typeface="Arial"/>
              <a:cs typeface="Arial"/>
              <a:sym typeface="Arial"/>
            </a:endParaRPr>
          </a:p>
        </p:txBody>
      </p:sp>
      <p:sp>
        <p:nvSpPr>
          <p:cNvPr id="250" name="Google Shape;250;g31669d5dc48_0_309"/>
          <p:cNvSpPr txBox="1"/>
          <p:nvPr/>
        </p:nvSpPr>
        <p:spPr>
          <a:xfrm>
            <a:off x="446431" y="3067884"/>
            <a:ext cx="1203300" cy="4365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600"/>
              <a:buFont typeface="Arial"/>
              <a:buNone/>
            </a:pPr>
            <a:r>
              <a:rPr b="0" i="0" lang="en-US" sz="1200" u="none" cap="none" strike="noStrike">
                <a:solidFill>
                  <a:srgbClr val="000000"/>
                </a:solidFill>
                <a:latin typeface="Arial"/>
                <a:ea typeface="Arial"/>
                <a:cs typeface="Arial"/>
                <a:sym typeface="Arial"/>
              </a:rPr>
              <a:t>Caribbean / West Indies</a:t>
            </a:r>
            <a:endParaRPr b="0" i="0" sz="1200" u="none" cap="none" strike="noStrike">
              <a:solidFill>
                <a:srgbClr val="000000"/>
              </a:solidFill>
              <a:latin typeface="Arial"/>
              <a:ea typeface="Arial"/>
              <a:cs typeface="Arial"/>
              <a:sym typeface="Arial"/>
            </a:endParaRPr>
          </a:p>
        </p:txBody>
      </p:sp>
      <p:grpSp>
        <p:nvGrpSpPr>
          <p:cNvPr id="251" name="Google Shape;251;g31669d5dc48_0_309"/>
          <p:cNvGrpSpPr/>
          <p:nvPr/>
        </p:nvGrpSpPr>
        <p:grpSpPr>
          <a:xfrm>
            <a:off x="379668" y="4972022"/>
            <a:ext cx="650361" cy="748828"/>
            <a:chOff x="212951" y="3246968"/>
            <a:chExt cx="605100" cy="696714"/>
          </a:xfrm>
        </p:grpSpPr>
        <p:sp>
          <p:nvSpPr>
            <p:cNvPr id="252" name="Google Shape;252;g31669d5dc48_0_309"/>
            <p:cNvSpPr/>
            <p:nvPr/>
          </p:nvSpPr>
          <p:spPr>
            <a:xfrm>
              <a:off x="212951" y="3338882"/>
              <a:ext cx="605100" cy="604800"/>
            </a:xfrm>
            <a:prstGeom prst="ellipse">
              <a:avLst/>
            </a:prstGeom>
            <a:solidFill>
              <a:srgbClr val="B6D7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t/>
              </a:r>
              <a:endParaRPr b="0" i="0" sz="900" u="none" cap="none" strike="noStrike">
                <a:solidFill>
                  <a:srgbClr val="000000"/>
                </a:solidFill>
                <a:latin typeface="Arial"/>
                <a:ea typeface="Arial"/>
                <a:cs typeface="Arial"/>
                <a:sym typeface="Arial"/>
              </a:endParaRPr>
            </a:p>
          </p:txBody>
        </p:sp>
        <p:sp>
          <p:nvSpPr>
            <p:cNvPr id="253" name="Google Shape;253;g31669d5dc48_0_309"/>
            <p:cNvSpPr txBox="1"/>
            <p:nvPr/>
          </p:nvSpPr>
          <p:spPr>
            <a:xfrm>
              <a:off x="246952" y="3246968"/>
              <a:ext cx="268800" cy="564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4700"/>
                <a:buFont typeface="Arial"/>
                <a:buNone/>
              </a:pPr>
              <a:r>
                <a:rPr b="1" i="0" lang="en-US" sz="4300" u="none" cap="none" strike="noStrike">
                  <a:solidFill>
                    <a:srgbClr val="000000"/>
                  </a:solidFill>
                  <a:latin typeface="Arial"/>
                  <a:ea typeface="Arial"/>
                  <a:cs typeface="Arial"/>
                  <a:sym typeface="Arial"/>
                </a:rPr>
                <a:t>1</a:t>
              </a:r>
              <a:endParaRPr b="1" i="0" sz="4300" u="none" cap="none" strike="noStrike">
                <a:solidFill>
                  <a:srgbClr val="000000"/>
                </a:solidFill>
                <a:latin typeface="Arial"/>
                <a:ea typeface="Arial"/>
                <a:cs typeface="Arial"/>
                <a:sym typeface="Arial"/>
              </a:endParaRPr>
            </a:p>
          </p:txBody>
        </p:sp>
      </p:grpSp>
      <p:grpSp>
        <p:nvGrpSpPr>
          <p:cNvPr id="254" name="Google Shape;254;g31669d5dc48_0_309"/>
          <p:cNvGrpSpPr/>
          <p:nvPr/>
        </p:nvGrpSpPr>
        <p:grpSpPr>
          <a:xfrm>
            <a:off x="1357630" y="4941326"/>
            <a:ext cx="650361" cy="779515"/>
            <a:chOff x="1258326" y="3246983"/>
            <a:chExt cx="605100" cy="725265"/>
          </a:xfrm>
        </p:grpSpPr>
        <p:sp>
          <p:nvSpPr>
            <p:cNvPr id="255" name="Google Shape;255;g31669d5dc48_0_309"/>
            <p:cNvSpPr/>
            <p:nvPr/>
          </p:nvSpPr>
          <p:spPr>
            <a:xfrm>
              <a:off x="1258326" y="3367448"/>
              <a:ext cx="605100" cy="604800"/>
            </a:xfrm>
            <a:prstGeom prst="ellipse">
              <a:avLst/>
            </a:prstGeom>
            <a:solidFill>
              <a:srgbClr val="B6D7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t/>
              </a:r>
              <a:endParaRPr b="0" i="0" sz="900" u="none" cap="none" strike="noStrike">
                <a:solidFill>
                  <a:srgbClr val="000000"/>
                </a:solidFill>
                <a:latin typeface="Arial"/>
                <a:ea typeface="Arial"/>
                <a:cs typeface="Arial"/>
                <a:sym typeface="Arial"/>
              </a:endParaRPr>
            </a:p>
          </p:txBody>
        </p:sp>
        <p:sp>
          <p:nvSpPr>
            <p:cNvPr id="256" name="Google Shape;256;g31669d5dc48_0_309"/>
            <p:cNvSpPr txBox="1"/>
            <p:nvPr/>
          </p:nvSpPr>
          <p:spPr>
            <a:xfrm>
              <a:off x="1310751" y="3246983"/>
              <a:ext cx="268800" cy="564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4700"/>
                <a:buFont typeface="Arial"/>
                <a:buNone/>
              </a:pPr>
              <a:r>
                <a:rPr b="1" i="0" lang="en-US" sz="4300" u="none" cap="none" strike="noStrike">
                  <a:solidFill>
                    <a:srgbClr val="000000"/>
                  </a:solidFill>
                  <a:latin typeface="Arial"/>
                  <a:ea typeface="Arial"/>
                  <a:cs typeface="Arial"/>
                  <a:sym typeface="Arial"/>
                </a:rPr>
                <a:t>2</a:t>
              </a:r>
              <a:endParaRPr b="1" i="0" sz="4300" u="none" cap="none" strike="noStrike">
                <a:solidFill>
                  <a:srgbClr val="000000"/>
                </a:solidFill>
                <a:latin typeface="Arial"/>
                <a:ea typeface="Arial"/>
                <a:cs typeface="Arial"/>
                <a:sym typeface="Arial"/>
              </a:endParaRPr>
            </a:p>
          </p:txBody>
        </p:sp>
      </p:grpSp>
      <p:grpSp>
        <p:nvGrpSpPr>
          <p:cNvPr id="257" name="Google Shape;257;g31669d5dc48_0_309"/>
          <p:cNvGrpSpPr/>
          <p:nvPr/>
        </p:nvGrpSpPr>
        <p:grpSpPr>
          <a:xfrm>
            <a:off x="2335586" y="4946673"/>
            <a:ext cx="650361" cy="768821"/>
            <a:chOff x="2198796" y="3256933"/>
            <a:chExt cx="605100" cy="715315"/>
          </a:xfrm>
        </p:grpSpPr>
        <p:sp>
          <p:nvSpPr>
            <p:cNvPr id="258" name="Google Shape;258;g31669d5dc48_0_309"/>
            <p:cNvSpPr/>
            <p:nvPr/>
          </p:nvSpPr>
          <p:spPr>
            <a:xfrm>
              <a:off x="2198796" y="3367448"/>
              <a:ext cx="605100" cy="604800"/>
            </a:xfrm>
            <a:prstGeom prst="ellipse">
              <a:avLst/>
            </a:prstGeom>
            <a:solidFill>
              <a:srgbClr val="B6D7A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t/>
              </a:r>
              <a:endParaRPr b="0" i="0" sz="900" u="none" cap="none" strike="noStrike">
                <a:solidFill>
                  <a:srgbClr val="000000"/>
                </a:solidFill>
                <a:latin typeface="Arial"/>
                <a:ea typeface="Arial"/>
                <a:cs typeface="Arial"/>
                <a:sym typeface="Arial"/>
              </a:endParaRPr>
            </a:p>
          </p:txBody>
        </p:sp>
        <p:sp>
          <p:nvSpPr>
            <p:cNvPr id="259" name="Google Shape;259;g31669d5dc48_0_309"/>
            <p:cNvSpPr txBox="1"/>
            <p:nvPr/>
          </p:nvSpPr>
          <p:spPr>
            <a:xfrm>
              <a:off x="2272748" y="3256933"/>
              <a:ext cx="268800" cy="564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4700"/>
                <a:buFont typeface="Arial"/>
                <a:buNone/>
              </a:pPr>
              <a:r>
                <a:rPr b="1" i="0" lang="en-US" sz="4300" u="none" cap="none" strike="noStrike">
                  <a:solidFill>
                    <a:srgbClr val="000000"/>
                  </a:solidFill>
                  <a:latin typeface="Arial"/>
                  <a:ea typeface="Arial"/>
                  <a:cs typeface="Arial"/>
                  <a:sym typeface="Arial"/>
                </a:rPr>
                <a:t>3</a:t>
              </a:r>
              <a:endParaRPr b="1" i="0" sz="4300" u="none" cap="none" strike="noStrike">
                <a:solidFill>
                  <a:srgbClr val="000000"/>
                </a:solidFill>
                <a:latin typeface="Arial"/>
                <a:ea typeface="Arial"/>
                <a:cs typeface="Arial"/>
                <a:sym typeface="Arial"/>
              </a:endParaRPr>
            </a:p>
          </p:txBody>
        </p:sp>
      </p:grpSp>
      <p:grpSp>
        <p:nvGrpSpPr>
          <p:cNvPr id="260" name="Google Shape;260;g31669d5dc48_0_309"/>
          <p:cNvGrpSpPr/>
          <p:nvPr/>
        </p:nvGrpSpPr>
        <p:grpSpPr>
          <a:xfrm>
            <a:off x="3289141" y="1736715"/>
            <a:ext cx="1262353" cy="1146233"/>
            <a:chOff x="3285185" y="1190372"/>
            <a:chExt cx="1174500" cy="1066462"/>
          </a:xfrm>
        </p:grpSpPr>
        <p:pic>
          <p:nvPicPr>
            <p:cNvPr id="261" name="Google Shape;261;g31669d5dc48_0_309"/>
            <p:cNvPicPr preferRelativeResize="0"/>
            <p:nvPr/>
          </p:nvPicPr>
          <p:blipFill rotWithShape="1">
            <a:blip r:embed="rId3">
              <a:alphaModFix/>
            </a:blip>
            <a:srcRect b="0" l="0" r="0" t="0"/>
            <a:stretch/>
          </p:blipFill>
          <p:spPr>
            <a:xfrm>
              <a:off x="3341270" y="1190372"/>
              <a:ext cx="998023" cy="998018"/>
            </a:xfrm>
            <a:prstGeom prst="rect">
              <a:avLst/>
            </a:prstGeom>
            <a:noFill/>
            <a:ln>
              <a:noFill/>
            </a:ln>
          </p:spPr>
        </p:pic>
        <p:sp>
          <p:nvSpPr>
            <p:cNvPr id="262" name="Google Shape;262;g31669d5dc48_0_309"/>
            <p:cNvSpPr txBox="1"/>
            <p:nvPr/>
          </p:nvSpPr>
          <p:spPr>
            <a:xfrm>
              <a:off x="3285185" y="2001234"/>
              <a:ext cx="1174500" cy="255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cacao (chocolate)</a:t>
              </a:r>
              <a:endParaRPr b="1" i="0" sz="1200" u="none" cap="none" strike="noStrike">
                <a:solidFill>
                  <a:srgbClr val="000000"/>
                </a:solidFill>
                <a:latin typeface="Arial"/>
                <a:ea typeface="Arial"/>
                <a:cs typeface="Arial"/>
                <a:sym typeface="Arial"/>
              </a:endParaRPr>
            </a:p>
          </p:txBody>
        </p:sp>
      </p:grpSp>
      <p:grpSp>
        <p:nvGrpSpPr>
          <p:cNvPr id="263" name="Google Shape;263;g31669d5dc48_0_309"/>
          <p:cNvGrpSpPr/>
          <p:nvPr/>
        </p:nvGrpSpPr>
        <p:grpSpPr>
          <a:xfrm>
            <a:off x="3702368" y="650128"/>
            <a:ext cx="1716279" cy="944352"/>
            <a:chOff x="3136259" y="255604"/>
            <a:chExt cx="1596836" cy="878630"/>
          </a:xfrm>
        </p:grpSpPr>
        <p:pic>
          <p:nvPicPr>
            <p:cNvPr id="264" name="Google Shape;264;g31669d5dc48_0_309"/>
            <p:cNvPicPr preferRelativeResize="0"/>
            <p:nvPr/>
          </p:nvPicPr>
          <p:blipFill rotWithShape="1">
            <a:blip r:embed="rId4">
              <a:alphaModFix/>
            </a:blip>
            <a:srcRect b="0" l="0" r="0" t="0"/>
            <a:stretch/>
          </p:blipFill>
          <p:spPr>
            <a:xfrm>
              <a:off x="3136259" y="255604"/>
              <a:ext cx="1596836" cy="604356"/>
            </a:xfrm>
            <a:prstGeom prst="rect">
              <a:avLst/>
            </a:prstGeom>
            <a:noFill/>
            <a:ln>
              <a:noFill/>
            </a:ln>
          </p:spPr>
        </p:pic>
        <p:sp>
          <p:nvSpPr>
            <p:cNvPr id="265" name="Google Shape;265;g31669d5dc48_0_309"/>
            <p:cNvSpPr txBox="1"/>
            <p:nvPr/>
          </p:nvSpPr>
          <p:spPr>
            <a:xfrm>
              <a:off x="3363685" y="878634"/>
              <a:ext cx="1174500" cy="255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knives</a:t>
              </a:r>
              <a:endParaRPr b="1" i="0" sz="1200" u="none" cap="none" strike="noStrike">
                <a:solidFill>
                  <a:srgbClr val="000000"/>
                </a:solidFill>
                <a:latin typeface="Arial"/>
                <a:ea typeface="Arial"/>
                <a:cs typeface="Arial"/>
                <a:sym typeface="Arial"/>
              </a:endParaRPr>
            </a:p>
          </p:txBody>
        </p:sp>
      </p:grpSp>
      <p:pic>
        <p:nvPicPr>
          <p:cNvPr id="266" name="Google Shape;266;g31669d5dc48_0_309"/>
          <p:cNvPicPr preferRelativeResize="0"/>
          <p:nvPr/>
        </p:nvPicPr>
        <p:blipFill rotWithShape="1">
          <a:blip r:embed="rId5">
            <a:alphaModFix/>
          </a:blip>
          <a:srcRect b="0" l="0" r="0" t="0"/>
          <a:stretch/>
        </p:blipFill>
        <p:spPr>
          <a:xfrm>
            <a:off x="7368262" y="873401"/>
            <a:ext cx="1396132" cy="948860"/>
          </a:xfrm>
          <a:prstGeom prst="rect">
            <a:avLst/>
          </a:prstGeom>
          <a:noFill/>
          <a:ln>
            <a:noFill/>
          </a:ln>
        </p:spPr>
      </p:pic>
      <p:sp>
        <p:nvSpPr>
          <p:cNvPr id="267" name="Google Shape;267;g31669d5dc48_0_309"/>
          <p:cNvSpPr txBox="1"/>
          <p:nvPr/>
        </p:nvSpPr>
        <p:spPr>
          <a:xfrm>
            <a:off x="6869109" y="1731339"/>
            <a:ext cx="1578300" cy="2748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enslaved African people</a:t>
            </a:r>
            <a:endParaRPr b="1" i="0" sz="1200" u="none" cap="none" strike="noStrike">
              <a:solidFill>
                <a:srgbClr val="000000"/>
              </a:solidFill>
              <a:latin typeface="Arial"/>
              <a:ea typeface="Arial"/>
              <a:cs typeface="Arial"/>
              <a:sym typeface="Arial"/>
            </a:endParaRPr>
          </a:p>
        </p:txBody>
      </p:sp>
      <p:grpSp>
        <p:nvGrpSpPr>
          <p:cNvPr id="268" name="Google Shape;268;g31669d5dc48_0_309"/>
          <p:cNvGrpSpPr/>
          <p:nvPr/>
        </p:nvGrpSpPr>
        <p:grpSpPr>
          <a:xfrm>
            <a:off x="7245198" y="2551958"/>
            <a:ext cx="1578344" cy="1399007"/>
            <a:chOff x="6737325" y="2025077"/>
            <a:chExt cx="1468500" cy="1301644"/>
          </a:xfrm>
        </p:grpSpPr>
        <p:pic>
          <p:nvPicPr>
            <p:cNvPr id="269" name="Google Shape;269;g31669d5dc48_0_309"/>
            <p:cNvPicPr preferRelativeResize="0"/>
            <p:nvPr/>
          </p:nvPicPr>
          <p:blipFill rotWithShape="1">
            <a:blip r:embed="rId6">
              <a:alphaModFix/>
            </a:blip>
            <a:srcRect b="0" l="0" r="0" t="0"/>
            <a:stretch/>
          </p:blipFill>
          <p:spPr>
            <a:xfrm>
              <a:off x="6957724" y="2025077"/>
              <a:ext cx="1201599" cy="1201573"/>
            </a:xfrm>
            <a:prstGeom prst="rect">
              <a:avLst/>
            </a:prstGeom>
            <a:noFill/>
            <a:ln>
              <a:noFill/>
            </a:ln>
          </p:spPr>
        </p:pic>
        <p:sp>
          <p:nvSpPr>
            <p:cNvPr id="270" name="Google Shape;270;g31669d5dc48_0_309"/>
            <p:cNvSpPr txBox="1"/>
            <p:nvPr/>
          </p:nvSpPr>
          <p:spPr>
            <a:xfrm>
              <a:off x="6737325" y="3071121"/>
              <a:ext cx="1468500" cy="255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textiles</a:t>
              </a:r>
              <a:endParaRPr b="1" i="0" sz="1200" u="none" cap="none" strike="noStrike">
                <a:solidFill>
                  <a:srgbClr val="000000"/>
                </a:solidFill>
                <a:latin typeface="Arial"/>
                <a:ea typeface="Arial"/>
                <a:cs typeface="Arial"/>
                <a:sym typeface="Arial"/>
              </a:endParaRPr>
            </a:p>
          </p:txBody>
        </p:sp>
      </p:grpSp>
      <p:grpSp>
        <p:nvGrpSpPr>
          <p:cNvPr id="271" name="Google Shape;271;g31669d5dc48_0_309"/>
          <p:cNvGrpSpPr/>
          <p:nvPr/>
        </p:nvGrpSpPr>
        <p:grpSpPr>
          <a:xfrm>
            <a:off x="3590554" y="3251931"/>
            <a:ext cx="1262353" cy="1246593"/>
            <a:chOff x="3413223" y="2523938"/>
            <a:chExt cx="1174500" cy="1159837"/>
          </a:xfrm>
        </p:grpSpPr>
        <p:pic>
          <p:nvPicPr>
            <p:cNvPr id="272" name="Google Shape;272;g31669d5dc48_0_309"/>
            <p:cNvPicPr preferRelativeResize="0"/>
            <p:nvPr/>
          </p:nvPicPr>
          <p:blipFill rotWithShape="1">
            <a:blip r:embed="rId7">
              <a:alphaModFix/>
            </a:blip>
            <a:srcRect b="0" l="0" r="0" t="0"/>
            <a:stretch/>
          </p:blipFill>
          <p:spPr>
            <a:xfrm>
              <a:off x="3480182" y="2523938"/>
              <a:ext cx="998023" cy="998018"/>
            </a:xfrm>
            <a:prstGeom prst="rect">
              <a:avLst/>
            </a:prstGeom>
            <a:noFill/>
            <a:ln>
              <a:noFill/>
            </a:ln>
          </p:spPr>
        </p:pic>
        <p:sp>
          <p:nvSpPr>
            <p:cNvPr id="273" name="Google Shape;273;g31669d5dc48_0_309"/>
            <p:cNvSpPr txBox="1"/>
            <p:nvPr/>
          </p:nvSpPr>
          <p:spPr>
            <a:xfrm>
              <a:off x="3413223" y="3428175"/>
              <a:ext cx="1174500" cy="255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raw cotton</a:t>
              </a:r>
              <a:endParaRPr b="1" i="0" sz="1200" u="none" cap="none" strike="noStrike">
                <a:solidFill>
                  <a:srgbClr val="000000"/>
                </a:solidFill>
                <a:latin typeface="Arial"/>
                <a:ea typeface="Arial"/>
                <a:cs typeface="Arial"/>
                <a:sym typeface="Arial"/>
              </a:endParaRPr>
            </a:p>
          </p:txBody>
        </p:sp>
      </p:grpSp>
      <p:grpSp>
        <p:nvGrpSpPr>
          <p:cNvPr id="274" name="Google Shape;274;g31669d5dc48_0_309"/>
          <p:cNvGrpSpPr/>
          <p:nvPr/>
        </p:nvGrpSpPr>
        <p:grpSpPr>
          <a:xfrm>
            <a:off x="5567945" y="791524"/>
            <a:ext cx="1396158" cy="1171117"/>
            <a:chOff x="5024401" y="234761"/>
            <a:chExt cx="1298993" cy="1089614"/>
          </a:xfrm>
        </p:grpSpPr>
        <p:pic>
          <p:nvPicPr>
            <p:cNvPr id="275" name="Google Shape;275;g31669d5dc48_0_309"/>
            <p:cNvPicPr preferRelativeResize="0"/>
            <p:nvPr/>
          </p:nvPicPr>
          <p:blipFill rotWithShape="1">
            <a:blip r:embed="rId8">
              <a:alphaModFix/>
            </a:blip>
            <a:srcRect b="0" l="0" r="0" t="0"/>
            <a:stretch/>
          </p:blipFill>
          <p:spPr>
            <a:xfrm>
              <a:off x="5024401" y="234761"/>
              <a:ext cx="1298993" cy="857571"/>
            </a:xfrm>
            <a:prstGeom prst="rect">
              <a:avLst/>
            </a:prstGeom>
            <a:noFill/>
            <a:ln>
              <a:noFill/>
            </a:ln>
          </p:spPr>
        </p:pic>
        <p:sp>
          <p:nvSpPr>
            <p:cNvPr id="276" name="Google Shape;276;g31669d5dc48_0_309"/>
            <p:cNvSpPr txBox="1"/>
            <p:nvPr/>
          </p:nvSpPr>
          <p:spPr>
            <a:xfrm>
              <a:off x="5049448" y="1068775"/>
              <a:ext cx="1174500" cy="255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tobacco</a:t>
              </a:r>
              <a:endParaRPr b="1" i="0" sz="1200" u="none" cap="none" strike="noStrike">
                <a:solidFill>
                  <a:srgbClr val="000000"/>
                </a:solidFill>
                <a:latin typeface="Arial"/>
                <a:ea typeface="Arial"/>
                <a:cs typeface="Arial"/>
                <a:sym typeface="Arial"/>
              </a:endParaRPr>
            </a:p>
          </p:txBody>
        </p:sp>
      </p:grpSp>
      <p:grpSp>
        <p:nvGrpSpPr>
          <p:cNvPr id="277" name="Google Shape;277;g31669d5dc48_0_309"/>
          <p:cNvGrpSpPr/>
          <p:nvPr/>
        </p:nvGrpSpPr>
        <p:grpSpPr>
          <a:xfrm>
            <a:off x="5851370" y="2258905"/>
            <a:ext cx="1578344" cy="1276558"/>
            <a:chOff x="5440500" y="1600020"/>
            <a:chExt cx="1468500" cy="1187717"/>
          </a:xfrm>
        </p:grpSpPr>
        <p:pic>
          <p:nvPicPr>
            <p:cNvPr id="278" name="Google Shape;278;g31669d5dc48_0_309"/>
            <p:cNvPicPr preferRelativeResize="0"/>
            <p:nvPr/>
          </p:nvPicPr>
          <p:blipFill rotWithShape="1">
            <a:blip r:embed="rId9">
              <a:alphaModFix/>
            </a:blip>
            <a:srcRect b="0" l="0" r="0" t="0"/>
            <a:stretch/>
          </p:blipFill>
          <p:spPr>
            <a:xfrm>
              <a:off x="5712928" y="1600020"/>
              <a:ext cx="938899" cy="938881"/>
            </a:xfrm>
            <a:prstGeom prst="rect">
              <a:avLst/>
            </a:prstGeom>
            <a:noFill/>
            <a:ln>
              <a:noFill/>
            </a:ln>
          </p:spPr>
        </p:pic>
        <p:sp>
          <p:nvSpPr>
            <p:cNvPr id="279" name="Google Shape;279;g31669d5dc48_0_309"/>
            <p:cNvSpPr txBox="1"/>
            <p:nvPr/>
          </p:nvSpPr>
          <p:spPr>
            <a:xfrm>
              <a:off x="5440500" y="2532137"/>
              <a:ext cx="1468500" cy="255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brass</a:t>
              </a:r>
              <a:endParaRPr b="1" i="0" sz="1200" u="none" cap="none" strike="noStrike">
                <a:solidFill>
                  <a:srgbClr val="000000"/>
                </a:solidFill>
                <a:latin typeface="Arial"/>
                <a:ea typeface="Arial"/>
                <a:cs typeface="Arial"/>
                <a:sym typeface="Arial"/>
              </a:endParaRPr>
            </a:p>
          </p:txBody>
        </p:sp>
      </p:grpSp>
      <p:grpSp>
        <p:nvGrpSpPr>
          <p:cNvPr id="280" name="Google Shape;280;g31669d5dc48_0_309"/>
          <p:cNvGrpSpPr/>
          <p:nvPr/>
        </p:nvGrpSpPr>
        <p:grpSpPr>
          <a:xfrm>
            <a:off x="7115055" y="4334736"/>
            <a:ext cx="1730184" cy="1253020"/>
            <a:chOff x="6616239" y="3683783"/>
            <a:chExt cx="1609773" cy="1165817"/>
          </a:xfrm>
        </p:grpSpPr>
        <p:pic>
          <p:nvPicPr>
            <p:cNvPr id="281" name="Google Shape;281;g31669d5dc48_0_309"/>
            <p:cNvPicPr preferRelativeResize="0"/>
            <p:nvPr/>
          </p:nvPicPr>
          <p:blipFill rotWithShape="1">
            <a:blip r:embed="rId10">
              <a:alphaModFix/>
            </a:blip>
            <a:srcRect b="0" l="0" r="0" t="0"/>
            <a:stretch/>
          </p:blipFill>
          <p:spPr>
            <a:xfrm>
              <a:off x="6616239" y="3683783"/>
              <a:ext cx="1609773" cy="983233"/>
            </a:xfrm>
            <a:prstGeom prst="rect">
              <a:avLst/>
            </a:prstGeom>
            <a:noFill/>
            <a:ln>
              <a:noFill/>
            </a:ln>
          </p:spPr>
        </p:pic>
        <p:sp>
          <p:nvSpPr>
            <p:cNvPr id="282" name="Google Shape;282;g31669d5dc48_0_309"/>
            <p:cNvSpPr txBox="1"/>
            <p:nvPr/>
          </p:nvSpPr>
          <p:spPr>
            <a:xfrm>
              <a:off x="6737313" y="4594000"/>
              <a:ext cx="1468500" cy="255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sugar</a:t>
              </a:r>
              <a:endParaRPr b="1" i="0" sz="1200" u="none" cap="none" strike="noStrike">
                <a:solidFill>
                  <a:srgbClr val="000000"/>
                </a:solidFill>
                <a:latin typeface="Arial"/>
                <a:ea typeface="Arial"/>
                <a:cs typeface="Arial"/>
                <a:sym typeface="Arial"/>
              </a:endParaRPr>
            </a:p>
          </p:txBody>
        </p:sp>
      </p:grpSp>
      <p:grpSp>
        <p:nvGrpSpPr>
          <p:cNvPr id="283" name="Google Shape;283;g31669d5dc48_0_309"/>
          <p:cNvGrpSpPr/>
          <p:nvPr/>
        </p:nvGrpSpPr>
        <p:grpSpPr>
          <a:xfrm>
            <a:off x="3929337" y="4613014"/>
            <a:ext cx="1497756" cy="977724"/>
            <a:chOff x="3347432" y="3866497"/>
            <a:chExt cx="1393521" cy="909680"/>
          </a:xfrm>
        </p:grpSpPr>
        <p:pic>
          <p:nvPicPr>
            <p:cNvPr id="284" name="Google Shape;284;g31669d5dc48_0_309"/>
            <p:cNvPicPr preferRelativeResize="0"/>
            <p:nvPr/>
          </p:nvPicPr>
          <p:blipFill rotWithShape="1">
            <a:blip r:embed="rId11">
              <a:alphaModFix/>
            </a:blip>
            <a:srcRect b="0" l="0" r="0" t="0"/>
            <a:stretch/>
          </p:blipFill>
          <p:spPr>
            <a:xfrm>
              <a:off x="3361093" y="3866497"/>
              <a:ext cx="1379860" cy="747092"/>
            </a:xfrm>
            <a:prstGeom prst="rect">
              <a:avLst/>
            </a:prstGeom>
            <a:noFill/>
            <a:ln>
              <a:noFill/>
            </a:ln>
          </p:spPr>
        </p:pic>
        <p:sp>
          <p:nvSpPr>
            <p:cNvPr id="285" name="Google Shape;285;g31669d5dc48_0_309"/>
            <p:cNvSpPr txBox="1"/>
            <p:nvPr/>
          </p:nvSpPr>
          <p:spPr>
            <a:xfrm>
              <a:off x="3347432" y="4520577"/>
              <a:ext cx="1174500" cy="255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firearms</a:t>
              </a:r>
              <a:endParaRPr b="1" i="0" sz="1200" u="none" cap="none" strike="noStrike">
                <a:solidFill>
                  <a:srgbClr val="000000"/>
                </a:solidFill>
                <a:latin typeface="Arial"/>
                <a:ea typeface="Arial"/>
                <a:cs typeface="Arial"/>
                <a:sym typeface="Arial"/>
              </a:endParaRPr>
            </a:p>
          </p:txBody>
        </p:sp>
      </p:grpSp>
      <p:grpSp>
        <p:nvGrpSpPr>
          <p:cNvPr id="286" name="Google Shape;286;g31669d5dc48_0_309"/>
          <p:cNvGrpSpPr/>
          <p:nvPr/>
        </p:nvGrpSpPr>
        <p:grpSpPr>
          <a:xfrm>
            <a:off x="4680023" y="1902327"/>
            <a:ext cx="1262353" cy="1624344"/>
            <a:chOff x="4426871" y="1496856"/>
            <a:chExt cx="1174500" cy="1511299"/>
          </a:xfrm>
        </p:grpSpPr>
        <p:pic>
          <p:nvPicPr>
            <p:cNvPr id="287" name="Google Shape;287;g31669d5dc48_0_309"/>
            <p:cNvPicPr preferRelativeResize="0"/>
            <p:nvPr/>
          </p:nvPicPr>
          <p:blipFill rotWithShape="1">
            <a:blip r:embed="rId12">
              <a:alphaModFix/>
            </a:blip>
            <a:srcRect b="0" l="0" r="0" t="0"/>
            <a:stretch/>
          </p:blipFill>
          <p:spPr>
            <a:xfrm>
              <a:off x="4738823" y="1496856"/>
              <a:ext cx="484425" cy="1327298"/>
            </a:xfrm>
            <a:prstGeom prst="rect">
              <a:avLst/>
            </a:prstGeom>
            <a:noFill/>
            <a:ln>
              <a:noFill/>
            </a:ln>
          </p:spPr>
        </p:pic>
        <p:sp>
          <p:nvSpPr>
            <p:cNvPr id="288" name="Google Shape;288;g31669d5dc48_0_309"/>
            <p:cNvSpPr txBox="1"/>
            <p:nvPr/>
          </p:nvSpPr>
          <p:spPr>
            <a:xfrm>
              <a:off x="4426871" y="2752555"/>
              <a:ext cx="1174500" cy="255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rum</a:t>
              </a:r>
              <a:endParaRPr b="1" i="0" sz="1200" u="none" cap="none" strike="noStrike">
                <a:solidFill>
                  <a:srgbClr val="000000"/>
                </a:solidFill>
                <a:latin typeface="Arial"/>
                <a:ea typeface="Arial"/>
                <a:cs typeface="Arial"/>
                <a:sym typeface="Arial"/>
              </a:endParaRPr>
            </a:p>
          </p:txBody>
        </p:sp>
      </p:grpSp>
      <p:grpSp>
        <p:nvGrpSpPr>
          <p:cNvPr id="289" name="Google Shape;289;g31669d5dc48_0_309"/>
          <p:cNvGrpSpPr/>
          <p:nvPr/>
        </p:nvGrpSpPr>
        <p:grpSpPr>
          <a:xfrm>
            <a:off x="5440949" y="3665734"/>
            <a:ext cx="1599848" cy="1366487"/>
            <a:chOff x="5058642" y="3061340"/>
            <a:chExt cx="1488508" cy="1271387"/>
          </a:xfrm>
        </p:grpSpPr>
        <p:pic>
          <p:nvPicPr>
            <p:cNvPr id="290" name="Google Shape;290;g31669d5dc48_0_309"/>
            <p:cNvPicPr preferRelativeResize="0"/>
            <p:nvPr/>
          </p:nvPicPr>
          <p:blipFill rotWithShape="1">
            <a:blip r:embed="rId13">
              <a:alphaModFix/>
            </a:blip>
            <a:srcRect b="0" l="0" r="0" t="0"/>
            <a:stretch/>
          </p:blipFill>
          <p:spPr>
            <a:xfrm>
              <a:off x="5158150" y="3061340"/>
              <a:ext cx="1389000" cy="1079135"/>
            </a:xfrm>
            <a:prstGeom prst="rect">
              <a:avLst/>
            </a:prstGeom>
            <a:noFill/>
            <a:ln>
              <a:noFill/>
            </a:ln>
          </p:spPr>
        </p:pic>
        <p:sp>
          <p:nvSpPr>
            <p:cNvPr id="291" name="Google Shape;291;g31669d5dc48_0_309"/>
            <p:cNvSpPr txBox="1"/>
            <p:nvPr/>
          </p:nvSpPr>
          <p:spPr>
            <a:xfrm>
              <a:off x="5058642" y="4077127"/>
              <a:ext cx="1468500" cy="255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rgbClr val="000000"/>
                  </a:solidFill>
                  <a:latin typeface="Arial"/>
                  <a:ea typeface="Arial"/>
                  <a:cs typeface="Arial"/>
                  <a:sym typeface="Arial"/>
                </a:rPr>
                <a:t>pottery</a:t>
              </a:r>
              <a:endParaRPr b="1" i="0" sz="1200" u="none" cap="none" strike="noStrike">
                <a:solidFill>
                  <a:srgbClr val="000000"/>
                </a:solidFill>
                <a:latin typeface="Arial"/>
                <a:ea typeface="Arial"/>
                <a:cs typeface="Arial"/>
                <a:sym typeface="Arial"/>
              </a:endParaRPr>
            </a:p>
          </p:txBody>
        </p:sp>
      </p:grpSp>
      <p:sp>
        <p:nvSpPr>
          <p:cNvPr id="292" name="Google Shape;292;g31669d5dc48_0_309"/>
          <p:cNvSpPr/>
          <p:nvPr/>
        </p:nvSpPr>
        <p:spPr>
          <a:xfrm>
            <a:off x="0" y="6244176"/>
            <a:ext cx="9144000" cy="636300"/>
          </a:xfrm>
          <a:prstGeom prst="rect">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93" name="Google Shape;293;g31669d5dc48_0_309"/>
          <p:cNvPicPr preferRelativeResize="0"/>
          <p:nvPr/>
        </p:nvPicPr>
        <p:blipFill rotWithShape="1">
          <a:blip r:embed="rId14">
            <a:alphaModFix/>
          </a:blip>
          <a:srcRect b="0" l="0" r="0" t="0"/>
          <a:stretch/>
        </p:blipFill>
        <p:spPr>
          <a:xfrm>
            <a:off x="7088450" y="6349416"/>
            <a:ext cx="1894576" cy="425822"/>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2022-08-18T08:00:17Z</dcterms:created>
  <dc:creator>Mary Walsh</dc:creator>
</cp:coreProperties>
</file>